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Lilita One" charset="1" panose="02000000000000000000"/>
      <p:regular r:id="rId7"/>
    </p:embeddedFont>
    <p:embeddedFont>
      <p:font typeface="Poppins Ultra-Bold" charset="1" panose="00000900000000000000"/>
      <p:regular r:id="rId8"/>
    </p:embeddedFont>
    <p:embeddedFont>
      <p:font typeface="Poppins" charset="1" panose="00000500000000000000"/>
      <p:regular r:id="rId9"/>
    </p:embeddedFont>
    <p:embeddedFont>
      <p:font typeface="Montserrat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813" y="65942"/>
            <a:ext cx="7428115" cy="7428115"/>
          </a:xfrm>
          <a:custGeom>
            <a:avLst/>
            <a:gdLst/>
            <a:ahLst/>
            <a:cxnLst/>
            <a:rect r="r" b="b" t="t" l="l"/>
            <a:pathLst>
              <a:path h="7428115" w="7428115">
                <a:moveTo>
                  <a:pt x="0" y="0"/>
                </a:moveTo>
                <a:lnTo>
                  <a:pt x="7428115" y="0"/>
                </a:lnTo>
                <a:lnTo>
                  <a:pt x="7428115" y="7428116"/>
                </a:lnTo>
                <a:lnTo>
                  <a:pt x="0" y="7428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96801" y="1761131"/>
            <a:ext cx="3101003" cy="4987202"/>
          </a:xfrm>
          <a:custGeom>
            <a:avLst/>
            <a:gdLst/>
            <a:ahLst/>
            <a:cxnLst/>
            <a:rect r="r" b="b" t="t" l="l"/>
            <a:pathLst>
              <a:path h="4987202" w="3101003">
                <a:moveTo>
                  <a:pt x="0" y="0"/>
                </a:moveTo>
                <a:lnTo>
                  <a:pt x="3101003" y="0"/>
                </a:lnTo>
                <a:lnTo>
                  <a:pt x="3101003" y="4987202"/>
                </a:lnTo>
                <a:lnTo>
                  <a:pt x="0" y="4987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8198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330291" y="3615929"/>
            <a:ext cx="3236729" cy="4690911"/>
          </a:xfrm>
          <a:custGeom>
            <a:avLst/>
            <a:gdLst/>
            <a:ahLst/>
            <a:cxnLst/>
            <a:rect r="r" b="b" t="t" l="l"/>
            <a:pathLst>
              <a:path h="4690911" w="3236729">
                <a:moveTo>
                  <a:pt x="0" y="0"/>
                </a:moveTo>
                <a:lnTo>
                  <a:pt x="3236728" y="0"/>
                </a:lnTo>
                <a:lnTo>
                  <a:pt x="3236728" y="4690912"/>
                </a:lnTo>
                <a:lnTo>
                  <a:pt x="0" y="4690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26487" y="65942"/>
            <a:ext cx="3000414" cy="7428115"/>
          </a:xfrm>
          <a:custGeom>
            <a:avLst/>
            <a:gdLst/>
            <a:ahLst/>
            <a:cxnLst/>
            <a:rect r="r" b="b" t="t" l="l"/>
            <a:pathLst>
              <a:path h="7428115" w="3000414">
                <a:moveTo>
                  <a:pt x="0" y="0"/>
                </a:moveTo>
                <a:lnTo>
                  <a:pt x="3000414" y="0"/>
                </a:lnTo>
                <a:lnTo>
                  <a:pt x="3000414" y="7428116"/>
                </a:lnTo>
                <a:lnTo>
                  <a:pt x="0" y="7428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47569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-5400000">
            <a:off x="2177736" y="-810000"/>
            <a:ext cx="6336529" cy="9180000"/>
          </a:xfrm>
          <a:custGeom>
            <a:avLst/>
            <a:gdLst/>
            <a:ahLst/>
            <a:cxnLst/>
            <a:rect r="r" b="b" t="t" l="l"/>
            <a:pathLst>
              <a:path h="9180000" w="6336529">
                <a:moveTo>
                  <a:pt x="6336528" y="9180000"/>
                </a:moveTo>
                <a:lnTo>
                  <a:pt x="0" y="9180000"/>
                </a:lnTo>
                <a:lnTo>
                  <a:pt x="0" y="0"/>
                </a:lnTo>
                <a:lnTo>
                  <a:pt x="6336528" y="0"/>
                </a:lnTo>
                <a:lnTo>
                  <a:pt x="6336528" y="91800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2568882" y="5951860"/>
            <a:ext cx="1453851" cy="0"/>
          </a:xfrm>
          <a:prstGeom prst="line">
            <a:avLst/>
          </a:prstGeom>
          <a:ln cap="flat" w="19050">
            <a:solidFill>
              <a:srgbClr val="AF82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839237" y="2831545"/>
            <a:ext cx="7013525" cy="1527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10"/>
              </a:lnSpc>
              <a:spcBef>
                <a:spcPct val="0"/>
              </a:spcBef>
            </a:pPr>
            <a:r>
              <a:rPr lang="en-US" sz="8864">
                <a:solidFill>
                  <a:srgbClr val="865B34"/>
                </a:solidFill>
                <a:latin typeface="Lilita One"/>
                <a:ea typeface="Lilita One"/>
                <a:cs typeface="Lilita One"/>
                <a:sym typeface="Lilita One"/>
              </a:rPr>
              <a:t>Abdul Hameed</a:t>
            </a:r>
          </a:p>
        </p:txBody>
      </p:sp>
      <p:sp>
        <p:nvSpPr>
          <p:cNvPr name="AutoShape 9" id="9"/>
          <p:cNvSpPr/>
          <p:nvPr/>
        </p:nvSpPr>
        <p:spPr>
          <a:xfrm>
            <a:off x="2897762" y="4264257"/>
            <a:ext cx="4896476" cy="0"/>
          </a:xfrm>
          <a:prstGeom prst="line">
            <a:avLst/>
          </a:prstGeom>
          <a:ln cap="flat" w="19050">
            <a:solidFill>
              <a:srgbClr val="AF82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297504" y="753108"/>
            <a:ext cx="6096992" cy="1347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80"/>
              </a:lnSpc>
              <a:spcBef>
                <a:spcPct val="0"/>
              </a:spcBef>
            </a:pPr>
            <a:r>
              <a:rPr lang="en-US" b="true" sz="7486">
                <a:solidFill>
                  <a:srgbClr val="865B3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CERTIFICATE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65513" y="1947915"/>
            <a:ext cx="4560974" cy="30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 spc="50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-OF APPRECIATION -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04202" y="2684515"/>
            <a:ext cx="5128546" cy="29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following award is given to</a:t>
            </a:r>
          </a:p>
        </p:txBody>
      </p:sp>
      <p:sp>
        <p:nvSpPr>
          <p:cNvPr name="Freeform 13" id="13"/>
          <p:cNvSpPr/>
          <p:nvPr/>
        </p:nvSpPr>
        <p:spPr>
          <a:xfrm flipH="true" flipV="true" rot="-5400000">
            <a:off x="6864867" y="-709213"/>
            <a:ext cx="3236729" cy="4690911"/>
          </a:xfrm>
          <a:custGeom>
            <a:avLst/>
            <a:gdLst/>
            <a:ahLst/>
            <a:cxnLst/>
            <a:rect r="r" b="b" t="t" l="l"/>
            <a:pathLst>
              <a:path h="4690911" w="3236729">
                <a:moveTo>
                  <a:pt x="3236729" y="4690911"/>
                </a:moveTo>
                <a:lnTo>
                  <a:pt x="0" y="4690911"/>
                </a:lnTo>
                <a:lnTo>
                  <a:pt x="0" y="0"/>
                </a:lnTo>
                <a:lnTo>
                  <a:pt x="3236729" y="0"/>
                </a:lnTo>
                <a:lnTo>
                  <a:pt x="3236729" y="4690911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2568882" y="5951860"/>
            <a:ext cx="1453851" cy="0"/>
          </a:xfrm>
          <a:prstGeom prst="line">
            <a:avLst/>
          </a:prstGeom>
          <a:ln cap="flat" w="19050">
            <a:solidFill>
              <a:srgbClr val="AF82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6758003" y="5951860"/>
            <a:ext cx="1453851" cy="0"/>
          </a:xfrm>
          <a:prstGeom prst="line">
            <a:avLst/>
          </a:prstGeom>
          <a:ln cap="flat" w="19050">
            <a:solidFill>
              <a:srgbClr val="AF82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4889989" y="5717697"/>
            <a:ext cx="912022" cy="747858"/>
          </a:xfrm>
          <a:custGeom>
            <a:avLst/>
            <a:gdLst/>
            <a:ahLst/>
            <a:cxnLst/>
            <a:rect r="r" b="b" t="t" l="l"/>
            <a:pathLst>
              <a:path h="747858" w="912022">
                <a:moveTo>
                  <a:pt x="0" y="0"/>
                </a:moveTo>
                <a:lnTo>
                  <a:pt x="912022" y="0"/>
                </a:lnTo>
                <a:lnTo>
                  <a:pt x="912022" y="747857"/>
                </a:lnTo>
                <a:lnTo>
                  <a:pt x="0" y="7478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208768" y="4333392"/>
            <a:ext cx="6274463" cy="91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certificate is given to Marceline Anderson</a:t>
            </a:r>
          </a:p>
          <a:p>
            <a:pPr algn="ctr">
              <a:lnSpc>
                <a:spcPts val="2449"/>
              </a:lnSpc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his achievement in the field of education and proves that he is competent in his field.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97504" y="5941901"/>
            <a:ext cx="1996606" cy="31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3"/>
              </a:lnSpc>
              <a:spcBef>
                <a:spcPct val="0"/>
              </a:spcBef>
            </a:pPr>
            <a:r>
              <a:rPr lang="en-US" b="true" sz="1709">
                <a:solidFill>
                  <a:srgbClr val="865B3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Ketut Susilo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24453" y="6225858"/>
            <a:ext cx="1742708" cy="20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1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Head of Event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97504" y="5941901"/>
            <a:ext cx="1996606" cy="31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3"/>
              </a:lnSpc>
              <a:spcBef>
                <a:spcPct val="0"/>
              </a:spcBef>
            </a:pPr>
            <a:r>
              <a:rPr lang="en-US" b="true" sz="1709">
                <a:solidFill>
                  <a:srgbClr val="865B3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Ketut Susilo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613574" y="6225858"/>
            <a:ext cx="1742708" cy="20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7"/>
              </a:lnSpc>
            </a:pPr>
            <a:r>
              <a:rPr lang="en-US" sz="117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Mentor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486625" y="5941901"/>
            <a:ext cx="1996606" cy="31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3"/>
              </a:lnSpc>
              <a:spcBef>
                <a:spcPct val="0"/>
              </a:spcBef>
            </a:pPr>
            <a:r>
              <a:rPr lang="en-US" b="true" sz="1709">
                <a:solidFill>
                  <a:srgbClr val="865B34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Juliana Silva</a:t>
            </a:r>
          </a:p>
        </p:txBody>
      </p:sp>
      <p:sp>
        <p:nvSpPr>
          <p:cNvPr name="Freeform 23" id="23"/>
          <p:cNvSpPr/>
          <p:nvPr/>
        </p:nvSpPr>
        <p:spPr>
          <a:xfrm flipH="false" flipV="true" rot="0">
            <a:off x="7849545" y="263770"/>
            <a:ext cx="5684910" cy="4987202"/>
          </a:xfrm>
          <a:custGeom>
            <a:avLst/>
            <a:gdLst/>
            <a:ahLst/>
            <a:cxnLst/>
            <a:rect r="r" b="b" t="t" l="l"/>
            <a:pathLst>
              <a:path h="4987202" w="5684910">
                <a:moveTo>
                  <a:pt x="0" y="4987202"/>
                </a:moveTo>
                <a:lnTo>
                  <a:pt x="5684910" y="4987202"/>
                </a:lnTo>
                <a:lnTo>
                  <a:pt x="5684910" y="0"/>
                </a:lnTo>
                <a:lnTo>
                  <a:pt x="0" y="0"/>
                </a:lnTo>
                <a:lnTo>
                  <a:pt x="0" y="4987202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-369" r="0" b="-36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DAGfvPwhLFM</dc:identifier>
  <dcterms:modified xsi:type="dcterms:W3CDTF">2011-08-01T06:04:30Z</dcterms:modified>
  <cp:revision>1</cp:revision>
  <dc:title>White and Gold Luxury Appreciation Certificate</dc:title>
</cp:coreProperties>
</file>