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0693400" cy="7556500"/>
  <p:notesSz cx="6858000" cy="9144000"/>
  <p:embeddedFontLst>
    <p:embeddedFont>
      <p:font typeface="Manison Medium" charset="1" panose="00000000000000000000"/>
      <p:regular r:id="rId7"/>
    </p:embeddedFont>
    <p:embeddedFont>
      <p:font typeface="Great Vibes" charset="1" panose="02000507080000020002"/>
      <p:regular r:id="rId8"/>
    </p:embeddedFont>
    <p:embeddedFont>
      <p:font typeface="Asangha" charset="1" panose="00000000000000000000"/>
      <p:regular r:id="rId9"/>
    </p:embeddedFont>
    <p:embeddedFont>
      <p:font typeface="Asangha Bold" charset="1" panose="000000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692000" cy="7560000"/>
          </a:xfrm>
          <a:custGeom>
            <a:avLst/>
            <a:gdLst/>
            <a:ahLst/>
            <a:cxnLst/>
            <a:rect r="r" b="b" t="t" l="l"/>
            <a:pathLst>
              <a:path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9" t="-3310" r="-1069" b="-331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2136614" y="-869575"/>
            <a:ext cx="6418772" cy="9299149"/>
          </a:xfrm>
          <a:custGeom>
            <a:avLst/>
            <a:gdLst/>
            <a:ahLst/>
            <a:cxnLst/>
            <a:rect r="r" b="b" t="t" l="l"/>
            <a:pathLst>
              <a:path h="9299149" w="6418772">
                <a:moveTo>
                  <a:pt x="0" y="0"/>
                </a:moveTo>
                <a:lnTo>
                  <a:pt x="6418772" y="0"/>
                </a:lnTo>
                <a:lnTo>
                  <a:pt x="6418772" y="9299150"/>
                </a:lnTo>
                <a:lnTo>
                  <a:pt x="0" y="92991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385275">
            <a:off x="-1379525" y="-3342728"/>
            <a:ext cx="5757907" cy="5757907"/>
          </a:xfrm>
          <a:custGeom>
            <a:avLst/>
            <a:gdLst/>
            <a:ahLst/>
            <a:cxnLst/>
            <a:rect r="r" b="b" t="t" l="l"/>
            <a:pathLst>
              <a:path h="5757907" w="5757907">
                <a:moveTo>
                  <a:pt x="0" y="0"/>
                </a:moveTo>
                <a:lnTo>
                  <a:pt x="5757908" y="0"/>
                </a:lnTo>
                <a:lnTo>
                  <a:pt x="5757908" y="5757907"/>
                </a:lnTo>
                <a:lnTo>
                  <a:pt x="0" y="57579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6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-4385275">
            <a:off x="6095820" y="5003844"/>
            <a:ext cx="6055333" cy="6055333"/>
          </a:xfrm>
          <a:custGeom>
            <a:avLst/>
            <a:gdLst/>
            <a:ahLst/>
            <a:cxnLst/>
            <a:rect r="r" b="b" t="t" l="l"/>
            <a:pathLst>
              <a:path h="6055333" w="6055333">
                <a:moveTo>
                  <a:pt x="6055333" y="6055334"/>
                </a:moveTo>
                <a:lnTo>
                  <a:pt x="0" y="6055334"/>
                </a:lnTo>
                <a:lnTo>
                  <a:pt x="0" y="0"/>
                </a:lnTo>
                <a:lnTo>
                  <a:pt x="6055333" y="0"/>
                </a:lnTo>
                <a:lnTo>
                  <a:pt x="6055333" y="6055334"/>
                </a:lnTo>
                <a:close/>
              </a:path>
            </a:pathLst>
          </a:custGeom>
          <a:blipFill>
            <a:blip r:embed="rId7">
              <a:alphaModFix amt="46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60859" y="2365391"/>
            <a:ext cx="5929411" cy="5358032"/>
          </a:xfrm>
          <a:custGeom>
            <a:avLst/>
            <a:gdLst/>
            <a:ahLst/>
            <a:cxnLst/>
            <a:rect r="r" b="b" t="t" l="l"/>
            <a:pathLst>
              <a:path h="5358032" w="5929411">
                <a:moveTo>
                  <a:pt x="0" y="0"/>
                </a:moveTo>
                <a:lnTo>
                  <a:pt x="5929411" y="0"/>
                </a:lnTo>
                <a:lnTo>
                  <a:pt x="5929411" y="5358031"/>
                </a:lnTo>
                <a:lnTo>
                  <a:pt x="0" y="53580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42910" y="874623"/>
            <a:ext cx="6006180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00"/>
              </a:lnSpc>
              <a:spcBef>
                <a:spcPct val="0"/>
              </a:spcBef>
            </a:pPr>
            <a:r>
              <a:rPr lang="en-US" b="true" sz="5000" spc="445">
                <a:solidFill>
                  <a:srgbClr val="3B3A3A"/>
                </a:solidFill>
                <a:latin typeface="Manison Medium"/>
                <a:ea typeface="Manison Medium"/>
                <a:cs typeface="Manison Medium"/>
                <a:sym typeface="Manison Medium"/>
              </a:rPr>
              <a:t>CERTIFICATE</a:t>
            </a:r>
          </a:p>
        </p:txBody>
      </p:sp>
      <p:sp>
        <p:nvSpPr>
          <p:cNvPr name="Freeform 8" id="8"/>
          <p:cNvSpPr/>
          <p:nvPr/>
        </p:nvSpPr>
        <p:spPr>
          <a:xfrm flipH="true" flipV="true" rot="0">
            <a:off x="5346000" y="-185587"/>
            <a:ext cx="5664606" cy="5118744"/>
          </a:xfrm>
          <a:custGeom>
            <a:avLst/>
            <a:gdLst/>
            <a:ahLst/>
            <a:cxnLst/>
            <a:rect r="r" b="b" t="t" l="l"/>
            <a:pathLst>
              <a:path h="5118744" w="5664606">
                <a:moveTo>
                  <a:pt x="5664606" y="5118744"/>
                </a:moveTo>
                <a:lnTo>
                  <a:pt x="0" y="5118744"/>
                </a:lnTo>
                <a:lnTo>
                  <a:pt x="0" y="0"/>
                </a:lnTo>
                <a:lnTo>
                  <a:pt x="5664606" y="0"/>
                </a:lnTo>
                <a:lnTo>
                  <a:pt x="5664606" y="5118744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13995" y="920782"/>
            <a:ext cx="1135823" cy="1444609"/>
          </a:xfrm>
          <a:custGeom>
            <a:avLst/>
            <a:gdLst/>
            <a:ahLst/>
            <a:cxnLst/>
            <a:rect r="r" b="b" t="t" l="l"/>
            <a:pathLst>
              <a:path h="1444609" w="1135823">
                <a:moveTo>
                  <a:pt x="0" y="0"/>
                </a:moveTo>
                <a:lnTo>
                  <a:pt x="1135823" y="0"/>
                </a:lnTo>
                <a:lnTo>
                  <a:pt x="1135823" y="1444609"/>
                </a:lnTo>
                <a:lnTo>
                  <a:pt x="0" y="144460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656633" y="3129757"/>
            <a:ext cx="7378734" cy="118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E9B72E"/>
                </a:solidFill>
                <a:latin typeface="Great Vibes"/>
                <a:ea typeface="Great Vibes"/>
                <a:cs typeface="Great Vibes"/>
                <a:sym typeface="Great Vibes"/>
              </a:rPr>
              <a:t>Abdul Hameed</a:t>
            </a:r>
          </a:p>
        </p:txBody>
      </p:sp>
      <p:sp>
        <p:nvSpPr>
          <p:cNvPr name="AutoShape 11" id="11"/>
          <p:cNvSpPr/>
          <p:nvPr/>
        </p:nvSpPr>
        <p:spPr>
          <a:xfrm>
            <a:off x="2151233" y="4120499"/>
            <a:ext cx="6389534" cy="0"/>
          </a:xfrm>
          <a:prstGeom prst="line">
            <a:avLst/>
          </a:prstGeom>
          <a:ln cap="flat" w="19050">
            <a:solidFill>
              <a:srgbClr val="3B3A3A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4971815" y="5444427"/>
            <a:ext cx="748369" cy="611431"/>
          </a:xfrm>
          <a:custGeom>
            <a:avLst/>
            <a:gdLst/>
            <a:ahLst/>
            <a:cxnLst/>
            <a:rect r="r" b="b" t="t" l="l"/>
            <a:pathLst>
              <a:path h="611431" w="748369">
                <a:moveTo>
                  <a:pt x="0" y="0"/>
                </a:moveTo>
                <a:lnTo>
                  <a:pt x="748370" y="0"/>
                </a:lnTo>
                <a:lnTo>
                  <a:pt x="748370" y="611431"/>
                </a:lnTo>
                <a:lnTo>
                  <a:pt x="0" y="6114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3" id="13"/>
          <p:cNvGrpSpPr/>
          <p:nvPr/>
        </p:nvGrpSpPr>
        <p:grpSpPr>
          <a:xfrm rot="0">
            <a:off x="1285534" y="1093731"/>
            <a:ext cx="792745" cy="792745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2903" lIns="42903" bIns="42903" rIns="42903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352590" y="1256000"/>
            <a:ext cx="658633" cy="549944"/>
          </a:xfrm>
          <a:custGeom>
            <a:avLst/>
            <a:gdLst/>
            <a:ahLst/>
            <a:cxnLst/>
            <a:rect r="r" b="b" t="t" l="l"/>
            <a:pathLst>
              <a:path h="549944" w="658633">
                <a:moveTo>
                  <a:pt x="0" y="0"/>
                </a:moveTo>
                <a:lnTo>
                  <a:pt x="658633" y="0"/>
                </a:lnTo>
                <a:lnTo>
                  <a:pt x="658633" y="549944"/>
                </a:lnTo>
                <a:lnTo>
                  <a:pt x="0" y="5499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1500971" y="1256000"/>
            <a:ext cx="361872" cy="344909"/>
            <a:chOff x="0" y="0"/>
            <a:chExt cx="812800" cy="7747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0C145"/>
            </a:solidFill>
            <a:ln cap="sq">
              <a:noFill/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42903" lIns="42903" bIns="42903" rIns="42903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3729689" y="6339937"/>
            <a:ext cx="3232622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0"/>
              </a:lnSpc>
              <a:spcBef>
                <a:spcPct val="0"/>
              </a:spcBef>
            </a:pPr>
            <a:r>
              <a:rPr lang="en-US" sz="1400" spc="84">
                <a:solidFill>
                  <a:srgbClr val="3B3A3A"/>
                </a:solidFill>
                <a:latin typeface="Asangha"/>
                <a:ea typeface="Asangha"/>
                <a:cs typeface="Asangha"/>
                <a:sym typeface="Asangha"/>
              </a:rPr>
              <a:t>CEO of Wardiere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932852" y="6127847"/>
            <a:ext cx="2826297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0"/>
              </a:lnSpc>
              <a:spcBef>
                <a:spcPct val="0"/>
              </a:spcBef>
            </a:pPr>
            <a:r>
              <a:rPr lang="en-US" b="true" sz="1400" spc="42">
                <a:solidFill>
                  <a:srgbClr val="3B3A3A"/>
                </a:solidFill>
                <a:latin typeface="Asangha Bold"/>
                <a:ea typeface="Asangha Bold"/>
                <a:cs typeface="Asangha Bold"/>
                <a:sym typeface="Asangha Bold"/>
              </a:rPr>
              <a:t>MARCELINE ANDERSON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646853" y="1737394"/>
            <a:ext cx="3398294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b="true" sz="1899" spc="189">
                <a:solidFill>
                  <a:srgbClr val="3B3A3A"/>
                </a:solidFill>
                <a:latin typeface="Asangha Bold"/>
                <a:ea typeface="Asangha Bold"/>
                <a:cs typeface="Asangha Bold"/>
                <a:sym typeface="Asangha Bold"/>
              </a:rPr>
              <a:t>OF PARTICIPATION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891823" y="4399784"/>
            <a:ext cx="6908353" cy="533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spc="44">
                <a:solidFill>
                  <a:srgbClr val="3B3A3A"/>
                </a:solidFill>
                <a:latin typeface="Asangha"/>
                <a:ea typeface="Asangha"/>
                <a:cs typeface="Asangha"/>
                <a:sym typeface="Asangha"/>
              </a:rPr>
              <a:t>For participating in the Digital Marketing Workshop</a:t>
            </a:r>
          </a:p>
          <a:p>
            <a:pPr algn="ctr">
              <a:lnSpc>
                <a:spcPts val="2100"/>
              </a:lnSpc>
            </a:pPr>
            <a:r>
              <a:rPr lang="en-US" sz="1500" spc="44">
                <a:solidFill>
                  <a:srgbClr val="3B3A3A"/>
                </a:solidFill>
                <a:latin typeface="Asangha"/>
                <a:ea typeface="Asangha"/>
                <a:cs typeface="Asangha"/>
                <a:sym typeface="Asangha"/>
              </a:rPr>
              <a:t> held by Wardiere Company on 6 June 2025.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124501" y="2795375"/>
            <a:ext cx="4442998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spc="44">
                <a:solidFill>
                  <a:srgbClr val="3B3A3A"/>
                </a:solidFill>
                <a:latin typeface="Asangha"/>
                <a:ea typeface="Asangha"/>
                <a:cs typeface="Asangha"/>
                <a:sym typeface="Asangha"/>
              </a:rPr>
              <a:t>This certificate is proudly presented 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DAGfyRhHP3I</dc:identifier>
  <dcterms:modified xsi:type="dcterms:W3CDTF">2011-08-01T06:04:30Z</dcterms:modified>
  <cp:revision>1</cp:revision>
  <dc:title>White Gold Elegant Modern Certificate of Participation</dc:title>
</cp:coreProperties>
</file>