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Inria Serif Bold Italics" charset="1" panose="00000000000000000000"/>
      <p:regular r:id="rId7"/>
    </p:embeddedFont>
    <p:embeddedFont>
      <p:font typeface="Satisfy" charset="1" panose="02000000000000000000"/>
      <p:regular r:id="rId8"/>
    </p:embeddedFont>
    <p:embeddedFont>
      <p:font typeface="The Seasons Bol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692000" cy="7560000"/>
          </a:xfrm>
          <a:custGeom>
            <a:avLst/>
            <a:gdLst/>
            <a:ahLst/>
            <a:cxnLst/>
            <a:rect r="r" b="b" t="t" l="l"/>
            <a:pathLst>
              <a:path h="7560000" w="10692000">
                <a:moveTo>
                  <a:pt x="0" y="0"/>
                </a:moveTo>
                <a:lnTo>
                  <a:pt x="10692000" y="0"/>
                </a:lnTo>
                <a:lnTo>
                  <a:pt x="1069200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3919" t="-1511" r="-13919" b="-1511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5829438">
            <a:off x="6641983" y="3915576"/>
            <a:ext cx="4330476" cy="4456460"/>
          </a:xfrm>
          <a:custGeom>
            <a:avLst/>
            <a:gdLst/>
            <a:ahLst/>
            <a:cxnLst/>
            <a:rect r="r" b="b" t="t" l="l"/>
            <a:pathLst>
              <a:path h="4456460" w="4330476">
                <a:moveTo>
                  <a:pt x="0" y="0"/>
                </a:moveTo>
                <a:lnTo>
                  <a:pt x="4330476" y="0"/>
                </a:lnTo>
                <a:lnTo>
                  <a:pt x="4330476" y="4456460"/>
                </a:lnTo>
                <a:lnTo>
                  <a:pt x="0" y="445646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-52600" r="0" b="0"/>
            </a:stretch>
          </a:blipFill>
        </p:spPr>
      </p:sp>
      <p:sp>
        <p:nvSpPr>
          <p:cNvPr name="AutoShape 4" id="4"/>
          <p:cNvSpPr/>
          <p:nvPr/>
        </p:nvSpPr>
        <p:spPr>
          <a:xfrm>
            <a:off x="6326579" y="5758189"/>
            <a:ext cx="1544457" cy="0"/>
          </a:xfrm>
          <a:prstGeom prst="line">
            <a:avLst/>
          </a:prstGeom>
          <a:ln cap="flat" w="19050">
            <a:solidFill>
              <a:srgbClr val="763917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" id="5"/>
          <p:cNvGrpSpPr/>
          <p:nvPr/>
        </p:nvGrpSpPr>
        <p:grpSpPr>
          <a:xfrm rot="-10800000">
            <a:off x="391411" y="4051671"/>
            <a:ext cx="5689155" cy="3200451"/>
            <a:chOff x="0" y="0"/>
            <a:chExt cx="7585540" cy="4267268"/>
          </a:xfrm>
        </p:grpSpPr>
        <p:sp>
          <p:nvSpPr>
            <p:cNvPr name="AutoShape 6" id="6"/>
            <p:cNvSpPr/>
            <p:nvPr/>
          </p:nvSpPr>
          <p:spPr>
            <a:xfrm>
              <a:off x="100" y="76200"/>
              <a:ext cx="7585340" cy="9947"/>
            </a:xfrm>
            <a:prstGeom prst="line">
              <a:avLst/>
            </a:prstGeom>
            <a:ln cap="flat" w="152400">
              <a:solidFill>
                <a:srgbClr val="CCA86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" id="7"/>
            <p:cNvSpPr/>
            <p:nvPr/>
          </p:nvSpPr>
          <p:spPr>
            <a:xfrm flipV="true">
              <a:off x="7509240" y="86147"/>
              <a:ext cx="0" cy="4181121"/>
            </a:xfrm>
            <a:prstGeom prst="line">
              <a:avLst/>
            </a:prstGeom>
            <a:ln cap="flat" w="152400">
              <a:solidFill>
                <a:srgbClr val="CCA860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AutoShape 8" id="8"/>
          <p:cNvSpPr/>
          <p:nvPr/>
        </p:nvSpPr>
        <p:spPr>
          <a:xfrm>
            <a:off x="2820964" y="5767714"/>
            <a:ext cx="1544457" cy="0"/>
          </a:xfrm>
          <a:prstGeom prst="line">
            <a:avLst/>
          </a:prstGeom>
          <a:ln cap="flat" w="19050">
            <a:solidFill>
              <a:srgbClr val="763917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4611434" y="307878"/>
            <a:ext cx="5689155" cy="3200451"/>
            <a:chOff x="0" y="0"/>
            <a:chExt cx="7585540" cy="4267268"/>
          </a:xfrm>
        </p:grpSpPr>
        <p:sp>
          <p:nvSpPr>
            <p:cNvPr name="AutoShape 10" id="10"/>
            <p:cNvSpPr/>
            <p:nvPr/>
          </p:nvSpPr>
          <p:spPr>
            <a:xfrm>
              <a:off x="100" y="76200"/>
              <a:ext cx="7585340" cy="9947"/>
            </a:xfrm>
            <a:prstGeom prst="line">
              <a:avLst/>
            </a:prstGeom>
            <a:ln cap="flat" w="152400">
              <a:solidFill>
                <a:srgbClr val="CCA86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1" id="11"/>
            <p:cNvSpPr/>
            <p:nvPr/>
          </p:nvSpPr>
          <p:spPr>
            <a:xfrm flipV="true">
              <a:off x="7509240" y="86147"/>
              <a:ext cx="0" cy="4181121"/>
            </a:xfrm>
            <a:prstGeom prst="line">
              <a:avLst/>
            </a:prstGeom>
            <a:ln cap="flat" w="152400">
              <a:solidFill>
                <a:srgbClr val="CCA860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Freeform 12" id="12"/>
          <p:cNvSpPr/>
          <p:nvPr/>
        </p:nvSpPr>
        <p:spPr>
          <a:xfrm flipH="true" flipV="true" rot="-5829438">
            <a:off x="-228554" y="-793048"/>
            <a:ext cx="4330476" cy="4456460"/>
          </a:xfrm>
          <a:custGeom>
            <a:avLst/>
            <a:gdLst/>
            <a:ahLst/>
            <a:cxnLst/>
            <a:rect r="r" b="b" t="t" l="l"/>
            <a:pathLst>
              <a:path h="4456460" w="4330476">
                <a:moveTo>
                  <a:pt x="4330476" y="4456459"/>
                </a:moveTo>
                <a:lnTo>
                  <a:pt x="0" y="4456459"/>
                </a:lnTo>
                <a:lnTo>
                  <a:pt x="0" y="0"/>
                </a:lnTo>
                <a:lnTo>
                  <a:pt x="4330476" y="0"/>
                </a:lnTo>
                <a:lnTo>
                  <a:pt x="4330476" y="445645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-5260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1605707" y="4435771"/>
            <a:ext cx="7480585" cy="5413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b="true" sz="1556" i="true" spc="74">
                <a:solidFill>
                  <a:srgbClr val="7A0000"/>
                </a:solidFill>
                <a:latin typeface="Inria Serif Bold Italics"/>
                <a:ea typeface="Inria Serif Bold Italics"/>
                <a:cs typeface="Inria Serif Bold Italics"/>
                <a:sym typeface="Inria Serif Bold Italics"/>
              </a:rPr>
              <a:t>This certificate is given to Noah Schumacher for his achievment</a:t>
            </a:r>
          </a:p>
          <a:p>
            <a:pPr algn="ctr">
              <a:lnSpc>
                <a:spcPts val="2178"/>
              </a:lnSpc>
            </a:pPr>
            <a:r>
              <a:rPr lang="en-US" b="true" sz="1556" i="true" spc="74">
                <a:solidFill>
                  <a:srgbClr val="7A0000"/>
                </a:solidFill>
                <a:latin typeface="Inria Serif Bold Italics"/>
                <a:ea typeface="Inria Serif Bold Italics"/>
                <a:cs typeface="Inria Serif Bold Italics"/>
                <a:sym typeface="Inria Serif Bold Italics"/>
              </a:rPr>
              <a:t> in the field of education and proves that he is competent in his field.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304693" y="3095112"/>
            <a:ext cx="6082614" cy="1112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55"/>
              </a:lnSpc>
            </a:pPr>
            <a:r>
              <a:rPr lang="en-US" sz="6468">
                <a:solidFill>
                  <a:srgbClr val="B49558"/>
                </a:solidFill>
                <a:latin typeface="Satisfy"/>
                <a:ea typeface="Satisfy"/>
                <a:cs typeface="Satisfy"/>
                <a:sym typeface="Satisfy"/>
              </a:rPr>
              <a:t>Abdul Hameed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820964" y="6373950"/>
            <a:ext cx="1544457" cy="231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14"/>
              </a:lnSpc>
            </a:pPr>
            <a:r>
              <a:rPr lang="en-US" b="true" sz="1367" i="true" spc="129">
                <a:solidFill>
                  <a:srgbClr val="7A0000"/>
                </a:solidFill>
                <a:latin typeface="Inria Serif Bold Italics"/>
                <a:ea typeface="Inria Serif Bold Italics"/>
                <a:cs typeface="Inria Serif Bold Italics"/>
                <a:sym typeface="Inria Serif Bold Italics"/>
              </a:rPr>
              <a:t>Head of Event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820964" y="5918386"/>
            <a:ext cx="1544457" cy="2934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94"/>
              </a:lnSpc>
            </a:pPr>
            <a:r>
              <a:rPr lang="en-US" b="true" sz="1567" spc="75">
                <a:solidFill>
                  <a:srgbClr val="B49558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Drew Feig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820964" y="754060"/>
            <a:ext cx="5050072" cy="9611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929"/>
              </a:lnSpc>
            </a:pPr>
            <a:r>
              <a:rPr lang="en-US" b="true" sz="4949" spc="376">
                <a:solidFill>
                  <a:srgbClr val="7A0000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CERTIFICATE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3663240" y="1701151"/>
            <a:ext cx="3365519" cy="394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10"/>
              </a:lnSpc>
            </a:pPr>
            <a:r>
              <a:rPr lang="en-US" b="true" sz="2078" spc="157">
                <a:solidFill>
                  <a:srgbClr val="B49558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OF APPRECIATION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3150563" y="2675920"/>
            <a:ext cx="4390873" cy="2900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79"/>
              </a:lnSpc>
            </a:pPr>
            <a:r>
              <a:rPr lang="en-US" b="true" sz="1699" i="true" spc="161">
                <a:solidFill>
                  <a:srgbClr val="7A0000"/>
                </a:solidFill>
                <a:latin typeface="Inria Serif Bold Italics"/>
                <a:ea typeface="Inria Serif Bold Italics"/>
                <a:cs typeface="Inria Serif Bold Italics"/>
                <a:sym typeface="Inria Serif Bold Italics"/>
              </a:rPr>
              <a:t>This certificate is presented to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326579" y="6373950"/>
            <a:ext cx="1544457" cy="231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14"/>
              </a:lnSpc>
            </a:pPr>
            <a:r>
              <a:rPr lang="en-US" b="true" sz="1367" i="true" spc="129">
                <a:solidFill>
                  <a:srgbClr val="7A0000"/>
                </a:solidFill>
                <a:latin typeface="Inria Serif Bold Italics"/>
                <a:ea typeface="Inria Serif Bold Italics"/>
                <a:cs typeface="Inria Serif Bold Italics"/>
                <a:sym typeface="Inria Serif Bold Italics"/>
              </a:rPr>
              <a:t>Mentor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326579" y="5918386"/>
            <a:ext cx="1544457" cy="2934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94"/>
              </a:lnSpc>
            </a:pPr>
            <a:r>
              <a:rPr lang="en-US" b="true" sz="1567" spc="75">
                <a:solidFill>
                  <a:srgbClr val="B49558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Donna Stroupe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DAGfyam0wZo</dc:identifier>
  <dcterms:modified xsi:type="dcterms:W3CDTF">2011-08-01T06:04:30Z</dcterms:modified>
  <cp:revision>1</cp:revision>
  <dc:title>Red and Yellow Minimalist Certificate of Appreciation</dc:title>
</cp:coreProperties>
</file>