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0693400" cy="7556500"/>
  <p:notesSz cx="6858000" cy="9144000"/>
  <p:embeddedFontLst>
    <p:embeddedFont>
      <p:font typeface="Pinyon Script" charset="1" panose="020105010801010D0002"/>
      <p:regular r:id="rId7"/>
    </p:embeddedFont>
    <p:embeddedFont>
      <p:font typeface="Cinzel Decorative Bold" charset="1" panose="00000800000000000000"/>
      <p:regular r:id="rId8"/>
    </p:embeddedFont>
    <p:embeddedFont>
      <p:font typeface="Cinzel Decorative" charset="1" panose="00000500000000000000"/>
      <p:regular r:id="rId9"/>
    </p:embeddedFont>
    <p:embeddedFont>
      <p:font typeface="Playfair Display" charset="1" panose="00000000000000000000"/>
      <p:regular r:id="rId10"/>
    </p:embeddedFont>
    <p:embeddedFont>
      <p:font typeface="Playfair Display Italics" charset="1" panose="00000000000000000000"/>
      <p:regular r:id="rId11"/>
    </p:embeddedFont>
    <p:embeddedFont>
      <p:font typeface="Amsterdam Four" charset="1" panose="02000500000000000000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12" Target="fonts/font12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1A2B4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207172" y="198249"/>
            <a:ext cx="10277656" cy="7163501"/>
            <a:chOff x="0" y="0"/>
            <a:chExt cx="3683280" cy="256723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683280" cy="2567237"/>
            </a:xfrm>
            <a:custGeom>
              <a:avLst/>
              <a:gdLst/>
              <a:ahLst/>
              <a:cxnLst/>
              <a:rect r="r" b="b" t="t" l="l"/>
              <a:pathLst>
                <a:path h="2567237" w="3683280">
                  <a:moveTo>
                    <a:pt x="0" y="0"/>
                  </a:moveTo>
                  <a:lnTo>
                    <a:pt x="3683280" y="0"/>
                  </a:lnTo>
                  <a:lnTo>
                    <a:pt x="3683280" y="2567237"/>
                  </a:lnTo>
                  <a:lnTo>
                    <a:pt x="0" y="2567237"/>
                  </a:lnTo>
                  <a:close/>
                </a:path>
              </a:pathLst>
            </a:custGeom>
            <a:solidFill>
              <a:srgbClr val="FFFEF9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28575"/>
              <a:ext cx="3683280" cy="259581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8413623" y="395259"/>
            <a:ext cx="1882377" cy="1800420"/>
          </a:xfrm>
          <a:custGeom>
            <a:avLst/>
            <a:gdLst/>
            <a:ahLst/>
            <a:cxnLst/>
            <a:rect r="r" b="b" t="t" l="l"/>
            <a:pathLst>
              <a:path h="1800420" w="1882377">
                <a:moveTo>
                  <a:pt x="0" y="0"/>
                </a:moveTo>
                <a:lnTo>
                  <a:pt x="1882377" y="0"/>
                </a:lnTo>
                <a:lnTo>
                  <a:pt x="1882377" y="1800420"/>
                </a:lnTo>
                <a:lnTo>
                  <a:pt x="0" y="180042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true" flipV="true" rot="0">
            <a:off x="396000" y="5363580"/>
            <a:ext cx="1882377" cy="1800420"/>
          </a:xfrm>
          <a:custGeom>
            <a:avLst/>
            <a:gdLst/>
            <a:ahLst/>
            <a:cxnLst/>
            <a:rect r="r" b="b" t="t" l="l"/>
            <a:pathLst>
              <a:path h="1800420" w="1882377">
                <a:moveTo>
                  <a:pt x="1882377" y="1800420"/>
                </a:moveTo>
                <a:lnTo>
                  <a:pt x="0" y="1800420"/>
                </a:lnTo>
                <a:lnTo>
                  <a:pt x="0" y="0"/>
                </a:lnTo>
                <a:lnTo>
                  <a:pt x="1882377" y="0"/>
                </a:lnTo>
                <a:lnTo>
                  <a:pt x="1882377" y="180042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true" rot="0">
            <a:off x="8414631" y="5363580"/>
            <a:ext cx="1882377" cy="1800420"/>
          </a:xfrm>
          <a:custGeom>
            <a:avLst/>
            <a:gdLst/>
            <a:ahLst/>
            <a:cxnLst/>
            <a:rect r="r" b="b" t="t" l="l"/>
            <a:pathLst>
              <a:path h="1800420" w="1882377">
                <a:moveTo>
                  <a:pt x="0" y="1800420"/>
                </a:moveTo>
                <a:lnTo>
                  <a:pt x="1882377" y="1800420"/>
                </a:lnTo>
                <a:lnTo>
                  <a:pt x="1882377" y="0"/>
                </a:lnTo>
                <a:lnTo>
                  <a:pt x="0" y="0"/>
                </a:lnTo>
                <a:lnTo>
                  <a:pt x="0" y="180042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true" flipV="false" rot="0">
            <a:off x="396000" y="395259"/>
            <a:ext cx="1882377" cy="1800420"/>
          </a:xfrm>
          <a:custGeom>
            <a:avLst/>
            <a:gdLst/>
            <a:ahLst/>
            <a:cxnLst/>
            <a:rect r="r" b="b" t="t" l="l"/>
            <a:pathLst>
              <a:path h="1800420" w="1882377">
                <a:moveTo>
                  <a:pt x="1882377" y="0"/>
                </a:moveTo>
                <a:lnTo>
                  <a:pt x="0" y="0"/>
                </a:lnTo>
                <a:lnTo>
                  <a:pt x="0" y="1800420"/>
                </a:lnTo>
                <a:lnTo>
                  <a:pt x="1882377" y="1800420"/>
                </a:lnTo>
                <a:lnTo>
                  <a:pt x="1882377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AutoShape 9" id="9"/>
          <p:cNvSpPr/>
          <p:nvPr/>
        </p:nvSpPr>
        <p:spPr>
          <a:xfrm rot="0">
            <a:off x="1757151" y="4046725"/>
            <a:ext cx="7177698" cy="0"/>
          </a:xfrm>
          <a:prstGeom prst="line">
            <a:avLst/>
          </a:prstGeom>
          <a:ln cap="flat" w="9525">
            <a:solidFill>
              <a:srgbClr val="1A2B44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0" id="10"/>
          <p:cNvSpPr/>
          <p:nvPr/>
        </p:nvSpPr>
        <p:spPr>
          <a:xfrm rot="0">
            <a:off x="2110325" y="6284280"/>
            <a:ext cx="2179989" cy="0"/>
          </a:xfrm>
          <a:prstGeom prst="line">
            <a:avLst/>
          </a:prstGeom>
          <a:ln cap="flat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1" id="11"/>
          <p:cNvSpPr/>
          <p:nvPr/>
        </p:nvSpPr>
        <p:spPr>
          <a:xfrm rot="0">
            <a:off x="6401686" y="6289043"/>
            <a:ext cx="2179989" cy="0"/>
          </a:xfrm>
          <a:prstGeom prst="line">
            <a:avLst/>
          </a:prstGeom>
          <a:ln cap="flat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12" id="12"/>
          <p:cNvSpPr/>
          <p:nvPr/>
        </p:nvSpPr>
        <p:spPr>
          <a:xfrm flipH="false" flipV="false" rot="0">
            <a:off x="4828080" y="5486555"/>
            <a:ext cx="1035841" cy="1317445"/>
          </a:xfrm>
          <a:custGeom>
            <a:avLst/>
            <a:gdLst/>
            <a:ahLst/>
            <a:cxnLst/>
            <a:rect r="r" b="b" t="t" l="l"/>
            <a:pathLst>
              <a:path h="1317445" w="1035841">
                <a:moveTo>
                  <a:pt x="0" y="0"/>
                </a:moveTo>
                <a:lnTo>
                  <a:pt x="1035840" y="0"/>
                </a:lnTo>
                <a:lnTo>
                  <a:pt x="1035840" y="1317445"/>
                </a:lnTo>
                <a:lnTo>
                  <a:pt x="0" y="131744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13" id="13"/>
          <p:cNvSpPr txBox="true"/>
          <p:nvPr/>
        </p:nvSpPr>
        <p:spPr>
          <a:xfrm rot="0">
            <a:off x="2309294" y="2956748"/>
            <a:ext cx="6073413" cy="10947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959"/>
              </a:lnSpc>
            </a:pPr>
            <a:r>
              <a:rPr lang="en-US" sz="6399">
                <a:solidFill>
                  <a:srgbClr val="1A2B44"/>
                </a:solidFill>
                <a:latin typeface="Pinyon Script"/>
                <a:ea typeface="Pinyon Script"/>
                <a:cs typeface="Pinyon Script"/>
                <a:sym typeface="Pinyon Script"/>
              </a:rPr>
              <a:t>Abdul Hameed 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3020319" y="651225"/>
            <a:ext cx="4651361" cy="8305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719"/>
              </a:lnSpc>
            </a:pPr>
            <a:r>
              <a:rPr lang="en-US" b="true" sz="4800">
                <a:solidFill>
                  <a:srgbClr val="1A2B44"/>
                </a:solidFill>
                <a:latin typeface="Cinzel Decorative Bold"/>
                <a:ea typeface="Cinzel Decorative Bold"/>
                <a:cs typeface="Cinzel Decorative Bold"/>
                <a:sym typeface="Cinzel Decorative Bold"/>
              </a:rPr>
              <a:t>CERTIFICATE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3813569" y="1506180"/>
            <a:ext cx="3064861" cy="4057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400">
                <a:solidFill>
                  <a:srgbClr val="000000"/>
                </a:solidFill>
                <a:latin typeface="Cinzel Decorative"/>
                <a:ea typeface="Cinzel Decorative"/>
                <a:cs typeface="Cinzel Decorative"/>
                <a:sym typeface="Cinzel Decorative"/>
              </a:rPr>
              <a:t>of appreciation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3375155" y="2477150"/>
            <a:ext cx="3941690" cy="2641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sz="1599" spc="79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This certificate is proudly awarded to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1757151" y="4113400"/>
            <a:ext cx="7177698" cy="4787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60"/>
              </a:lnSpc>
            </a:pPr>
            <a:r>
              <a:rPr lang="en-US" sz="1400" i="true">
                <a:solidFill>
                  <a:srgbClr val="000000"/>
                </a:solidFill>
                <a:latin typeface="Playfair Display Italics"/>
                <a:ea typeface="Playfair Display Italics"/>
                <a:cs typeface="Playfair Display Italics"/>
                <a:sym typeface="Playfair Display Italics"/>
              </a:rPr>
              <a:t>This certificate is given to Marceline Anderson for his achievement during the month of July 2024. Hopefully this certificate will be a great motivation.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2286057" y="6363705"/>
            <a:ext cx="1828526" cy="2641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sz="1599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Company President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6577418" y="6363705"/>
            <a:ext cx="1828526" cy="2641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sz="1599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Branch Manager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6577418" y="5738865"/>
            <a:ext cx="1828526" cy="3067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Amsterdam Four"/>
                <a:ea typeface="Amsterdam Four"/>
                <a:cs typeface="Amsterdam Four"/>
                <a:sym typeface="Amsterdam Four"/>
              </a:rPr>
              <a:t>Korina Villanueva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2286057" y="5738865"/>
            <a:ext cx="1828526" cy="3067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Amsterdam Four"/>
                <a:ea typeface="Amsterdam Four"/>
                <a:cs typeface="Amsterdam Four"/>
                <a:sym typeface="Amsterdam Four"/>
              </a:rPr>
              <a:t>Samira Hadid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DAGfvSOzS0U</dc:identifier>
  <dcterms:modified xsi:type="dcterms:W3CDTF">2011-08-01T06:04:30Z</dcterms:modified>
  <cp:revision>1</cp:revision>
  <dc:title>Cream Bordered Appreciation Certificate</dc:title>
</cp:coreProperties>
</file>