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Pinyon Script" charset="1" panose="020105010801010D0002"/>
      <p:regular r:id="rId7"/>
    </p:embeddedFont>
    <p:embeddedFont>
      <p:font typeface="Cinzel Decorative Bold" charset="1" panose="00000800000000000000"/>
      <p:regular r:id="rId8"/>
    </p:embeddedFont>
    <p:embeddedFont>
      <p:font typeface="Cinzel Decorative" charset="1" panose="00000500000000000000"/>
      <p:regular r:id="rId9"/>
    </p:embeddedFont>
    <p:embeddedFont>
      <p:font typeface="Playfair Display" charset="1" panose="00000000000000000000"/>
      <p:regular r:id="rId10"/>
    </p:embeddedFont>
    <p:embeddedFont>
      <p:font typeface="Playfair Display Italics" charset="1" panose="00000000000000000000"/>
      <p:regular r:id="rId11"/>
    </p:embeddedFont>
    <p:embeddedFont>
      <p:font typeface="Amsterdam Four" charset="1" panose="020005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A2B4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07172" y="198249"/>
            <a:ext cx="10277656" cy="7163501"/>
            <a:chOff x="0" y="0"/>
            <a:chExt cx="3683280" cy="256723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83280" cy="2567237"/>
            </a:xfrm>
            <a:custGeom>
              <a:avLst/>
              <a:gdLst/>
              <a:ahLst/>
              <a:cxnLst/>
              <a:rect r="r" b="b" t="t" l="l"/>
              <a:pathLst>
                <a:path h="2567237" w="3683280">
                  <a:moveTo>
                    <a:pt x="0" y="0"/>
                  </a:moveTo>
                  <a:lnTo>
                    <a:pt x="3683280" y="0"/>
                  </a:lnTo>
                  <a:lnTo>
                    <a:pt x="3683280" y="2567237"/>
                  </a:lnTo>
                  <a:lnTo>
                    <a:pt x="0" y="2567237"/>
                  </a:lnTo>
                  <a:close/>
                </a:path>
              </a:pathLst>
            </a:custGeom>
            <a:solidFill>
              <a:srgbClr val="FFFEF9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683280" cy="25958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8413623" y="395259"/>
            <a:ext cx="1882377" cy="1800420"/>
          </a:xfrm>
          <a:custGeom>
            <a:avLst/>
            <a:gdLst/>
            <a:ahLst/>
            <a:cxnLst/>
            <a:rect r="r" b="b" t="t" l="l"/>
            <a:pathLst>
              <a:path h="1800420" w="1882377">
                <a:moveTo>
                  <a:pt x="0" y="0"/>
                </a:moveTo>
                <a:lnTo>
                  <a:pt x="1882377" y="0"/>
                </a:lnTo>
                <a:lnTo>
                  <a:pt x="1882377" y="1800420"/>
                </a:lnTo>
                <a:lnTo>
                  <a:pt x="0" y="1800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true" flipV="true" rot="0">
            <a:off x="396000" y="5363580"/>
            <a:ext cx="1882377" cy="1800420"/>
          </a:xfrm>
          <a:custGeom>
            <a:avLst/>
            <a:gdLst/>
            <a:ahLst/>
            <a:cxnLst/>
            <a:rect r="r" b="b" t="t" l="l"/>
            <a:pathLst>
              <a:path h="1800420" w="1882377">
                <a:moveTo>
                  <a:pt x="1882377" y="1800420"/>
                </a:moveTo>
                <a:lnTo>
                  <a:pt x="0" y="1800420"/>
                </a:lnTo>
                <a:lnTo>
                  <a:pt x="0" y="0"/>
                </a:lnTo>
                <a:lnTo>
                  <a:pt x="1882377" y="0"/>
                </a:lnTo>
                <a:lnTo>
                  <a:pt x="1882377" y="180042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true" rot="0">
            <a:off x="8414631" y="5363580"/>
            <a:ext cx="1882377" cy="1800420"/>
          </a:xfrm>
          <a:custGeom>
            <a:avLst/>
            <a:gdLst/>
            <a:ahLst/>
            <a:cxnLst/>
            <a:rect r="r" b="b" t="t" l="l"/>
            <a:pathLst>
              <a:path h="1800420" w="1882377">
                <a:moveTo>
                  <a:pt x="0" y="1800420"/>
                </a:moveTo>
                <a:lnTo>
                  <a:pt x="1882377" y="1800420"/>
                </a:lnTo>
                <a:lnTo>
                  <a:pt x="1882377" y="0"/>
                </a:lnTo>
                <a:lnTo>
                  <a:pt x="0" y="0"/>
                </a:lnTo>
                <a:lnTo>
                  <a:pt x="0" y="180042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true" flipV="false" rot="0">
            <a:off x="396000" y="395259"/>
            <a:ext cx="1882377" cy="1800420"/>
          </a:xfrm>
          <a:custGeom>
            <a:avLst/>
            <a:gdLst/>
            <a:ahLst/>
            <a:cxnLst/>
            <a:rect r="r" b="b" t="t" l="l"/>
            <a:pathLst>
              <a:path h="1800420" w="1882377">
                <a:moveTo>
                  <a:pt x="1882377" y="0"/>
                </a:moveTo>
                <a:lnTo>
                  <a:pt x="0" y="0"/>
                </a:lnTo>
                <a:lnTo>
                  <a:pt x="0" y="1800420"/>
                </a:lnTo>
                <a:lnTo>
                  <a:pt x="1882377" y="1800420"/>
                </a:lnTo>
                <a:lnTo>
                  <a:pt x="1882377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 rot="0">
            <a:off x="1757151" y="4046725"/>
            <a:ext cx="7177698" cy="0"/>
          </a:xfrm>
          <a:prstGeom prst="line">
            <a:avLst/>
          </a:prstGeom>
          <a:ln cap="flat" w="9525">
            <a:solidFill>
              <a:srgbClr val="1A2B44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2110325" y="6284280"/>
            <a:ext cx="2179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6401686" y="6289043"/>
            <a:ext cx="2179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2" id="12"/>
          <p:cNvSpPr/>
          <p:nvPr/>
        </p:nvSpPr>
        <p:spPr>
          <a:xfrm flipH="false" flipV="false" rot="0">
            <a:off x="4828080" y="5486555"/>
            <a:ext cx="1035841" cy="1317445"/>
          </a:xfrm>
          <a:custGeom>
            <a:avLst/>
            <a:gdLst/>
            <a:ahLst/>
            <a:cxnLst/>
            <a:rect r="r" b="b" t="t" l="l"/>
            <a:pathLst>
              <a:path h="1317445" w="1035841">
                <a:moveTo>
                  <a:pt x="0" y="0"/>
                </a:moveTo>
                <a:lnTo>
                  <a:pt x="1035840" y="0"/>
                </a:lnTo>
                <a:lnTo>
                  <a:pt x="1035840" y="1317445"/>
                </a:lnTo>
                <a:lnTo>
                  <a:pt x="0" y="13174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2309294" y="2956748"/>
            <a:ext cx="6073413" cy="10947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>
                <a:solidFill>
                  <a:srgbClr val="1A2B44"/>
                </a:solidFill>
                <a:latin typeface="Pinyon Script"/>
                <a:ea typeface="Pinyon Script"/>
                <a:cs typeface="Pinyon Script"/>
                <a:sym typeface="Pinyon Script"/>
              </a:rPr>
              <a:t>Abdul Hameed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020319" y="651225"/>
            <a:ext cx="4651361" cy="8305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</a:pPr>
            <a:r>
              <a:rPr lang="en-US" b="true" sz="4800">
                <a:solidFill>
                  <a:srgbClr val="1A2B44"/>
                </a:solidFill>
                <a:latin typeface="Cinzel Decorative Bold"/>
                <a:ea typeface="Cinzel Decorative Bold"/>
                <a:cs typeface="Cinzel Decorative Bold"/>
                <a:sym typeface="Cinzel Decorative Bold"/>
              </a:rPr>
              <a:t>CERTIFICATE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813569" y="1506180"/>
            <a:ext cx="30648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400">
                <a:solidFill>
                  <a:srgbClr val="000000"/>
                </a:solidFill>
                <a:latin typeface="Cinzel Decorative"/>
                <a:ea typeface="Cinzel Decorative"/>
                <a:cs typeface="Cinzel Decorative"/>
                <a:sym typeface="Cinzel Decorative"/>
              </a:rPr>
              <a:t>of appreciation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375155" y="2477150"/>
            <a:ext cx="3941690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spc="79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This certificate is proudly awarded to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57151" y="4113400"/>
            <a:ext cx="7177698" cy="4787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i="true">
                <a:solidFill>
                  <a:srgbClr val="000000"/>
                </a:solidFill>
                <a:latin typeface="Playfair Display Italics"/>
                <a:ea typeface="Playfair Display Italics"/>
                <a:cs typeface="Playfair Display Italics"/>
                <a:sym typeface="Playfair Display Italics"/>
              </a:rPr>
              <a:t>This certificate is given to Marceline Anderson for his achievement during the month of July 2024. Hopefully this certificate will be a great motivation.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286057" y="6363705"/>
            <a:ext cx="1828526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Company President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77418" y="6363705"/>
            <a:ext cx="1828526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Branch Manager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577418" y="5738865"/>
            <a:ext cx="1828526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sterdam Four"/>
                <a:ea typeface="Amsterdam Four"/>
                <a:cs typeface="Amsterdam Four"/>
                <a:sym typeface="Amsterdam Four"/>
              </a:rPr>
              <a:t>Korina Villanueva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286057" y="5738865"/>
            <a:ext cx="1828526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msterdam Four"/>
                <a:ea typeface="Amsterdam Four"/>
                <a:cs typeface="Amsterdam Four"/>
                <a:sym typeface="Amsterdam Four"/>
              </a:rPr>
              <a:t>Samira Hadid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DAGfvSOzS0U</dc:identifier>
  <dcterms:modified xsi:type="dcterms:W3CDTF">2011-08-01T06:04:30Z</dcterms:modified>
  <cp:revision>1</cp:revision>
  <dc:title>Cream Bordered Appreciation Certificate</dc:title>
</cp:coreProperties>
</file>