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Playfair Display Bold" charset="1" panose="00000800000000000000"/>
      <p:regular r:id="rId7"/>
    </p:embeddedFont>
    <p:embeddedFont>
      <p:font typeface="Poppins Medium" charset="1" panose="00000600000000000000"/>
      <p:regular r:id="rId8"/>
    </p:embeddedFont>
    <p:embeddedFont>
      <p:font typeface="Great Vibes" charset="1" panose="02000507080000020002"/>
      <p:regular r:id="rId9"/>
    </p:embeddedFont>
    <p:embeddedFont>
      <p:font typeface="Poppins Italics" charset="1" panose="00000500000000000000"/>
      <p:regular r:id="rId10"/>
    </p:embeddedFont>
    <p:embeddedFont>
      <p:font typeface="Poppins" charset="1" panose="000005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08442" y="7201950"/>
            <a:ext cx="5037558" cy="1134000"/>
            <a:chOff x="0" y="0"/>
            <a:chExt cx="1805347" cy="4064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805347" cy="406400"/>
            </a:xfrm>
            <a:custGeom>
              <a:avLst/>
              <a:gdLst/>
              <a:ahLst/>
              <a:cxnLst/>
              <a:rect r="r" b="b" t="t" l="l"/>
              <a:pathLst>
                <a:path h="406400" w="1805347">
                  <a:moveTo>
                    <a:pt x="1354010" y="0"/>
                  </a:moveTo>
                  <a:lnTo>
                    <a:pt x="0" y="0"/>
                  </a:lnTo>
                  <a:lnTo>
                    <a:pt x="0" y="406400"/>
                  </a:lnTo>
                  <a:lnTo>
                    <a:pt x="1354010" y="406400"/>
                  </a:lnTo>
                  <a:lnTo>
                    <a:pt x="1805347" y="203200"/>
                  </a:lnTo>
                  <a:lnTo>
                    <a:pt x="1354010" y="0"/>
                  </a:lnTo>
                  <a:close/>
                </a:path>
              </a:pathLst>
            </a:custGeom>
            <a:solidFill>
              <a:srgbClr val="274972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1551470" cy="434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-10800000">
            <a:off x="5330442" y="-755401"/>
            <a:ext cx="5037558" cy="1134000"/>
            <a:chOff x="0" y="0"/>
            <a:chExt cx="1805347" cy="4064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805347" cy="406400"/>
            </a:xfrm>
            <a:custGeom>
              <a:avLst/>
              <a:gdLst/>
              <a:ahLst/>
              <a:cxnLst/>
              <a:rect r="r" b="b" t="t" l="l"/>
              <a:pathLst>
                <a:path h="406400" w="1805347">
                  <a:moveTo>
                    <a:pt x="1354010" y="0"/>
                  </a:moveTo>
                  <a:lnTo>
                    <a:pt x="0" y="0"/>
                  </a:lnTo>
                  <a:lnTo>
                    <a:pt x="0" y="406400"/>
                  </a:lnTo>
                  <a:lnTo>
                    <a:pt x="1354010" y="406400"/>
                  </a:lnTo>
                  <a:lnTo>
                    <a:pt x="1805347" y="203200"/>
                  </a:lnTo>
                  <a:lnTo>
                    <a:pt x="1354010" y="0"/>
                  </a:lnTo>
                  <a:close/>
                </a:path>
              </a:pathLst>
            </a:custGeom>
            <a:solidFill>
              <a:srgbClr val="274972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1551470" cy="434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-2700000">
            <a:off x="-389356" y="5973431"/>
            <a:ext cx="1395595" cy="2556254"/>
            <a:chOff x="0" y="0"/>
            <a:chExt cx="500150" cy="916104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500150" cy="916104"/>
            </a:xfrm>
            <a:custGeom>
              <a:avLst/>
              <a:gdLst/>
              <a:ahLst/>
              <a:cxnLst/>
              <a:rect r="r" b="b" t="t" l="l"/>
              <a:pathLst>
                <a:path h="916104" w="500150">
                  <a:moveTo>
                    <a:pt x="0" y="0"/>
                  </a:moveTo>
                  <a:lnTo>
                    <a:pt x="500150" y="0"/>
                  </a:lnTo>
                  <a:lnTo>
                    <a:pt x="500150" y="916104"/>
                  </a:lnTo>
                  <a:lnTo>
                    <a:pt x="0" y="916104"/>
                  </a:lnTo>
                  <a:close/>
                </a:path>
              </a:pathLst>
            </a:custGeom>
            <a:solidFill>
              <a:srgbClr val="1E3653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500150" cy="94467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-2700000">
            <a:off x="666203" y="4313522"/>
            <a:ext cx="638929" cy="4521621"/>
            <a:chOff x="0" y="0"/>
            <a:chExt cx="228978" cy="1620447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228978" cy="1620447"/>
            </a:xfrm>
            <a:custGeom>
              <a:avLst/>
              <a:gdLst/>
              <a:ahLst/>
              <a:cxnLst/>
              <a:rect r="r" b="b" t="t" l="l"/>
              <a:pathLst>
                <a:path h="1620447" w="228978">
                  <a:moveTo>
                    <a:pt x="0" y="0"/>
                  </a:moveTo>
                  <a:lnTo>
                    <a:pt x="228978" y="0"/>
                  </a:lnTo>
                  <a:lnTo>
                    <a:pt x="228978" y="1620447"/>
                  </a:lnTo>
                  <a:lnTo>
                    <a:pt x="0" y="1620447"/>
                  </a:lnTo>
                  <a:close/>
                </a:path>
              </a:pathLst>
            </a:custGeom>
            <a:solidFill>
              <a:srgbClr val="EEBA2B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228978" cy="16490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-2700000">
            <a:off x="9365286" y="-1115986"/>
            <a:ext cx="638929" cy="4246470"/>
            <a:chOff x="0" y="0"/>
            <a:chExt cx="228978" cy="1521839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28978" cy="1521839"/>
            </a:xfrm>
            <a:custGeom>
              <a:avLst/>
              <a:gdLst/>
              <a:ahLst/>
              <a:cxnLst/>
              <a:rect r="r" b="b" t="t" l="l"/>
              <a:pathLst>
                <a:path h="1521839" w="228978">
                  <a:moveTo>
                    <a:pt x="0" y="0"/>
                  </a:moveTo>
                  <a:lnTo>
                    <a:pt x="228978" y="0"/>
                  </a:lnTo>
                  <a:lnTo>
                    <a:pt x="228978" y="1521839"/>
                  </a:lnTo>
                  <a:lnTo>
                    <a:pt x="0" y="1521839"/>
                  </a:lnTo>
                  <a:close/>
                </a:path>
              </a:pathLst>
            </a:custGeom>
            <a:solidFill>
              <a:srgbClr val="EEBA2B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28575"/>
              <a:ext cx="228978" cy="15504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-2700000">
            <a:off x="9670202" y="-1209625"/>
            <a:ext cx="1395595" cy="3067249"/>
            <a:chOff x="0" y="0"/>
            <a:chExt cx="500150" cy="1099233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500150" cy="1099233"/>
            </a:xfrm>
            <a:custGeom>
              <a:avLst/>
              <a:gdLst/>
              <a:ahLst/>
              <a:cxnLst/>
              <a:rect r="r" b="b" t="t" l="l"/>
              <a:pathLst>
                <a:path h="1099233" w="500150">
                  <a:moveTo>
                    <a:pt x="0" y="0"/>
                  </a:moveTo>
                  <a:lnTo>
                    <a:pt x="500150" y="0"/>
                  </a:lnTo>
                  <a:lnTo>
                    <a:pt x="500150" y="1099233"/>
                  </a:lnTo>
                  <a:lnTo>
                    <a:pt x="0" y="1099233"/>
                  </a:lnTo>
                  <a:close/>
                </a:path>
              </a:pathLst>
            </a:custGeom>
            <a:solidFill>
              <a:srgbClr val="1E3653"/>
            </a:solidFill>
          </p:spPr>
        </p:sp>
        <p:sp>
          <p:nvSpPr>
            <p:cNvPr name="TextBox 19" id="19"/>
            <p:cNvSpPr txBox="true"/>
            <p:nvPr/>
          </p:nvSpPr>
          <p:spPr>
            <a:xfrm>
              <a:off x="0" y="-28575"/>
              <a:ext cx="500150" cy="112780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20" id="20"/>
          <p:cNvSpPr/>
          <p:nvPr/>
        </p:nvSpPr>
        <p:spPr>
          <a:xfrm flipH="false" flipV="true" rot="0">
            <a:off x="8570749" y="5446862"/>
            <a:ext cx="3018502" cy="3024000"/>
          </a:xfrm>
          <a:custGeom>
            <a:avLst/>
            <a:gdLst/>
            <a:ahLst/>
            <a:cxnLst/>
            <a:rect r="r" b="b" t="t" l="l"/>
            <a:pathLst>
              <a:path h="3024000" w="3018502">
                <a:moveTo>
                  <a:pt x="0" y="3024000"/>
                </a:moveTo>
                <a:lnTo>
                  <a:pt x="3018502" y="3024000"/>
                </a:lnTo>
                <a:lnTo>
                  <a:pt x="3018502" y="0"/>
                </a:lnTo>
                <a:lnTo>
                  <a:pt x="0" y="0"/>
                </a:lnTo>
                <a:lnTo>
                  <a:pt x="0" y="3024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true" rot="-2700000">
            <a:off x="9599145" y="2925985"/>
            <a:ext cx="3018502" cy="3024000"/>
          </a:xfrm>
          <a:custGeom>
            <a:avLst/>
            <a:gdLst/>
            <a:ahLst/>
            <a:cxnLst/>
            <a:rect r="r" b="b" t="t" l="l"/>
            <a:pathLst>
              <a:path h="3024000" w="3018502">
                <a:moveTo>
                  <a:pt x="0" y="3024000"/>
                </a:moveTo>
                <a:lnTo>
                  <a:pt x="3018502" y="3024000"/>
                </a:lnTo>
                <a:lnTo>
                  <a:pt x="3018502" y="0"/>
                </a:lnTo>
                <a:lnTo>
                  <a:pt x="0" y="0"/>
                </a:lnTo>
                <a:lnTo>
                  <a:pt x="0" y="3024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2" id="22"/>
          <p:cNvGrpSpPr/>
          <p:nvPr/>
        </p:nvGrpSpPr>
        <p:grpSpPr>
          <a:xfrm rot="0">
            <a:off x="5087899" y="7165950"/>
            <a:ext cx="9193703" cy="2052374"/>
            <a:chOff x="0" y="0"/>
            <a:chExt cx="3648855" cy="814559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3648855" cy="814559"/>
            </a:xfrm>
            <a:custGeom>
              <a:avLst/>
              <a:gdLst/>
              <a:ahLst/>
              <a:cxnLst/>
              <a:rect r="r" b="b" t="t" l="l"/>
              <a:pathLst>
                <a:path h="814559" w="3648855">
                  <a:moveTo>
                    <a:pt x="0" y="0"/>
                  </a:moveTo>
                  <a:lnTo>
                    <a:pt x="1824428" y="814559"/>
                  </a:lnTo>
                  <a:lnTo>
                    <a:pt x="3648855" y="0"/>
                  </a:lnTo>
                  <a:close/>
                </a:path>
              </a:pathLst>
            </a:custGeom>
            <a:solidFill>
              <a:srgbClr val="1E3653"/>
            </a:solidFill>
          </p:spPr>
        </p:sp>
      </p:grpSp>
      <p:grpSp>
        <p:nvGrpSpPr>
          <p:cNvPr name="Group 24" id="24"/>
          <p:cNvGrpSpPr/>
          <p:nvPr/>
        </p:nvGrpSpPr>
        <p:grpSpPr>
          <a:xfrm rot="-10800000">
            <a:off x="9070472" y="7251558"/>
            <a:ext cx="5037558" cy="616883"/>
            <a:chOff x="0" y="0"/>
            <a:chExt cx="1805347" cy="221077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805347" cy="221077"/>
            </a:xfrm>
            <a:custGeom>
              <a:avLst/>
              <a:gdLst/>
              <a:ahLst/>
              <a:cxnLst/>
              <a:rect r="r" b="b" t="t" l="l"/>
              <a:pathLst>
                <a:path h="221077" w="1805347">
                  <a:moveTo>
                    <a:pt x="1354010" y="0"/>
                  </a:moveTo>
                  <a:lnTo>
                    <a:pt x="0" y="0"/>
                  </a:lnTo>
                  <a:lnTo>
                    <a:pt x="0" y="221077"/>
                  </a:lnTo>
                  <a:lnTo>
                    <a:pt x="1354010" y="221077"/>
                  </a:lnTo>
                  <a:lnTo>
                    <a:pt x="1805347" y="110539"/>
                  </a:lnTo>
                  <a:lnTo>
                    <a:pt x="1354010" y="0"/>
                  </a:lnTo>
                  <a:close/>
                </a:path>
              </a:pathLst>
            </a:custGeom>
            <a:solidFill>
              <a:srgbClr val="EEBA2B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28575"/>
              <a:ext cx="1551470" cy="2496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27" id="27"/>
          <p:cNvSpPr/>
          <p:nvPr/>
        </p:nvSpPr>
        <p:spPr>
          <a:xfrm flipH="true" flipV="false" rot="0">
            <a:off x="-910862" y="-900000"/>
            <a:ext cx="3018502" cy="3024000"/>
          </a:xfrm>
          <a:custGeom>
            <a:avLst/>
            <a:gdLst/>
            <a:ahLst/>
            <a:cxnLst/>
            <a:rect r="r" b="b" t="t" l="l"/>
            <a:pathLst>
              <a:path h="3024000" w="3018502">
                <a:moveTo>
                  <a:pt x="3018502" y="0"/>
                </a:moveTo>
                <a:lnTo>
                  <a:pt x="0" y="0"/>
                </a:lnTo>
                <a:lnTo>
                  <a:pt x="0" y="3024000"/>
                </a:lnTo>
                <a:lnTo>
                  <a:pt x="3018502" y="3024000"/>
                </a:lnTo>
                <a:lnTo>
                  <a:pt x="3018502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true" flipV="false" rot="-2700000">
            <a:off x="-1939967" y="1380347"/>
            <a:ext cx="3018502" cy="3024000"/>
          </a:xfrm>
          <a:custGeom>
            <a:avLst/>
            <a:gdLst/>
            <a:ahLst/>
            <a:cxnLst/>
            <a:rect r="r" b="b" t="t" l="l"/>
            <a:pathLst>
              <a:path h="3024000" w="3018502">
                <a:moveTo>
                  <a:pt x="3018502" y="0"/>
                </a:moveTo>
                <a:lnTo>
                  <a:pt x="0" y="0"/>
                </a:lnTo>
                <a:lnTo>
                  <a:pt x="0" y="3024000"/>
                </a:lnTo>
                <a:lnTo>
                  <a:pt x="3018502" y="3024000"/>
                </a:lnTo>
                <a:lnTo>
                  <a:pt x="3018502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9" id="29"/>
          <p:cNvGrpSpPr/>
          <p:nvPr/>
        </p:nvGrpSpPr>
        <p:grpSpPr>
          <a:xfrm rot="-10800000">
            <a:off x="-3611184" y="-1658324"/>
            <a:ext cx="9193703" cy="2052374"/>
            <a:chOff x="0" y="0"/>
            <a:chExt cx="3648855" cy="814559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3648855" cy="814559"/>
            </a:xfrm>
            <a:custGeom>
              <a:avLst/>
              <a:gdLst/>
              <a:ahLst/>
              <a:cxnLst/>
              <a:rect r="r" b="b" t="t" l="l"/>
              <a:pathLst>
                <a:path h="814559" w="3648855">
                  <a:moveTo>
                    <a:pt x="0" y="0"/>
                  </a:moveTo>
                  <a:lnTo>
                    <a:pt x="1824428" y="814559"/>
                  </a:lnTo>
                  <a:lnTo>
                    <a:pt x="3648855" y="0"/>
                  </a:lnTo>
                  <a:close/>
                </a:path>
              </a:pathLst>
            </a:custGeom>
            <a:solidFill>
              <a:srgbClr val="1E3653"/>
            </a:solidFill>
          </p:spPr>
        </p:sp>
      </p:grpSp>
      <p:grpSp>
        <p:nvGrpSpPr>
          <p:cNvPr name="Group 31" id="31"/>
          <p:cNvGrpSpPr/>
          <p:nvPr/>
        </p:nvGrpSpPr>
        <p:grpSpPr>
          <a:xfrm rot="0">
            <a:off x="-3357641" y="-308442"/>
            <a:ext cx="5037558" cy="616883"/>
            <a:chOff x="0" y="0"/>
            <a:chExt cx="1805347" cy="221077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1805347" cy="221077"/>
            </a:xfrm>
            <a:custGeom>
              <a:avLst/>
              <a:gdLst/>
              <a:ahLst/>
              <a:cxnLst/>
              <a:rect r="r" b="b" t="t" l="l"/>
              <a:pathLst>
                <a:path h="221077" w="1805347">
                  <a:moveTo>
                    <a:pt x="1354010" y="0"/>
                  </a:moveTo>
                  <a:lnTo>
                    <a:pt x="0" y="0"/>
                  </a:lnTo>
                  <a:lnTo>
                    <a:pt x="0" y="221077"/>
                  </a:lnTo>
                  <a:lnTo>
                    <a:pt x="1354010" y="221077"/>
                  </a:lnTo>
                  <a:lnTo>
                    <a:pt x="1805347" y="110539"/>
                  </a:lnTo>
                  <a:lnTo>
                    <a:pt x="1354010" y="0"/>
                  </a:lnTo>
                  <a:close/>
                </a:path>
              </a:pathLst>
            </a:custGeom>
            <a:solidFill>
              <a:srgbClr val="EEBA2B"/>
            </a:solidFill>
          </p:spPr>
        </p:sp>
        <p:sp>
          <p:nvSpPr>
            <p:cNvPr name="TextBox 33" id="33"/>
            <p:cNvSpPr txBox="true"/>
            <p:nvPr/>
          </p:nvSpPr>
          <p:spPr>
            <a:xfrm>
              <a:off x="0" y="-28575"/>
              <a:ext cx="1551470" cy="2496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AutoShape 34" id="34"/>
          <p:cNvSpPr/>
          <p:nvPr/>
        </p:nvSpPr>
        <p:spPr>
          <a:xfrm rot="0">
            <a:off x="2734498" y="3638779"/>
            <a:ext cx="52230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 rot="0">
            <a:off x="2290389" y="5790715"/>
            <a:ext cx="1999056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 rot="0">
            <a:off x="6402555" y="5800240"/>
            <a:ext cx="1999056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7" id="37"/>
          <p:cNvSpPr/>
          <p:nvPr/>
        </p:nvSpPr>
        <p:spPr>
          <a:xfrm flipH="false" flipV="false" rot="0">
            <a:off x="4688153" y="4893737"/>
            <a:ext cx="1315694" cy="1910263"/>
          </a:xfrm>
          <a:custGeom>
            <a:avLst/>
            <a:gdLst/>
            <a:ahLst/>
            <a:cxnLst/>
            <a:rect r="r" b="b" t="t" l="l"/>
            <a:pathLst>
              <a:path h="1910263" w="1315694">
                <a:moveTo>
                  <a:pt x="0" y="0"/>
                </a:moveTo>
                <a:lnTo>
                  <a:pt x="1315694" y="0"/>
                </a:lnTo>
                <a:lnTo>
                  <a:pt x="1315694" y="1910263"/>
                </a:lnTo>
                <a:lnTo>
                  <a:pt x="0" y="191026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TextBox 38" id="38"/>
          <p:cNvSpPr txBox="true"/>
          <p:nvPr/>
        </p:nvSpPr>
        <p:spPr>
          <a:xfrm rot="0">
            <a:off x="1719951" y="931049"/>
            <a:ext cx="7252098" cy="712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b="true" sz="4200">
                <a:solidFill>
                  <a:srgbClr val="000000"/>
                </a:solidFill>
                <a:latin typeface="Playfair Display Bold"/>
                <a:ea typeface="Playfair Display Bold"/>
                <a:cs typeface="Playfair Display Bold"/>
                <a:sym typeface="Playfair Display Bold"/>
              </a:rPr>
              <a:t>Certificate of Achievement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066323" y="2290013"/>
            <a:ext cx="4559353" cy="2832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b="true" sz="1599" spc="79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This certificate is proudly awarded to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2521712" y="2826865"/>
            <a:ext cx="5648577" cy="953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40"/>
              </a:lnSpc>
            </a:pPr>
            <a:r>
              <a:rPr lang="en-US" sz="5600">
                <a:solidFill>
                  <a:srgbClr val="000000"/>
                </a:solidFill>
                <a:latin typeface="Great Vibes"/>
                <a:ea typeface="Great Vibes"/>
                <a:cs typeface="Great Vibes"/>
                <a:sym typeface="Great Vibes"/>
              </a:rPr>
              <a:t>Abdul Hameed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1570389" y="3840375"/>
            <a:ext cx="7551223" cy="507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 i="true" spc="14">
                <a:solidFill>
                  <a:srgbClr val="000000"/>
                </a:solidFill>
                <a:latin typeface="Poppins Italics"/>
                <a:ea typeface="Poppins Italics"/>
                <a:cs typeface="Poppins Italics"/>
                <a:sym typeface="Poppins Italics"/>
              </a:rP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2472784" y="5872466"/>
            <a:ext cx="1634265" cy="3257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SIGNATURE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6584951" y="5952640"/>
            <a:ext cx="1634265" cy="3257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SIGNATURE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DAGfyVEXOLM</dc:identifier>
  <dcterms:modified xsi:type="dcterms:W3CDTF">2011-08-01T06:04:30Z</dcterms:modified>
  <cp:revision>1</cp:revision>
  <dc:title>Blue and Yellow Minimalist Employee of the Month Certificate</dc:title>
</cp:coreProperties>
</file>