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10693400" cy="7556500"/>
  <p:notesSz cx="6858000" cy="9144000"/>
  <p:embeddedFontLst>
    <p:embeddedFont>
      <p:font typeface="Quattrocento Bold" charset="1" panose="02020802030000000404"/>
      <p:regular r:id="rId7"/>
    </p:embeddedFont>
    <p:embeddedFont>
      <p:font typeface="Great Vibes" charset="1" panose="02000507080000020002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8F8F8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1439260">
            <a:off x="-748329" y="5591543"/>
            <a:ext cx="4869684" cy="339658"/>
            <a:chOff x="0" y="0"/>
            <a:chExt cx="1745185" cy="121726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745185" cy="121726"/>
            </a:xfrm>
            <a:custGeom>
              <a:avLst/>
              <a:gdLst/>
              <a:ahLst/>
              <a:cxnLst/>
              <a:rect r="r" b="b" t="t" l="l"/>
              <a:pathLst>
                <a:path h="121726" w="1745185">
                  <a:moveTo>
                    <a:pt x="0" y="0"/>
                  </a:moveTo>
                  <a:lnTo>
                    <a:pt x="1745185" y="0"/>
                  </a:lnTo>
                  <a:lnTo>
                    <a:pt x="1745185" y="121726"/>
                  </a:lnTo>
                  <a:lnTo>
                    <a:pt x="0" y="121726"/>
                  </a:lnTo>
                  <a:close/>
                </a:path>
              </a:pathLst>
            </a:custGeom>
            <a:solidFill>
              <a:srgbClr val="EFBE2B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28575"/>
              <a:ext cx="1745185" cy="15030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184"/>
                </a:lnSpc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1431222">
            <a:off x="-3448486" y="5943648"/>
            <a:ext cx="9868612" cy="4072107"/>
            <a:chOff x="0" y="0"/>
            <a:chExt cx="3536688" cy="1459351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3536688" cy="1459351"/>
            </a:xfrm>
            <a:custGeom>
              <a:avLst/>
              <a:gdLst/>
              <a:ahLst/>
              <a:cxnLst/>
              <a:rect r="r" b="b" t="t" l="l"/>
              <a:pathLst>
                <a:path h="1459351" w="3536688">
                  <a:moveTo>
                    <a:pt x="0" y="0"/>
                  </a:moveTo>
                  <a:lnTo>
                    <a:pt x="3536688" y="0"/>
                  </a:lnTo>
                  <a:lnTo>
                    <a:pt x="3536688" y="1459351"/>
                  </a:lnTo>
                  <a:lnTo>
                    <a:pt x="0" y="1459351"/>
                  </a:lnTo>
                  <a:close/>
                </a:path>
              </a:pathLst>
            </a:custGeom>
            <a:solidFill>
              <a:srgbClr val="283361"/>
            </a:solidFill>
          </p:spPr>
        </p:sp>
        <p:sp>
          <p:nvSpPr>
            <p:cNvPr name="TextBox 7" id="7"/>
            <p:cNvSpPr txBox="true"/>
            <p:nvPr/>
          </p:nvSpPr>
          <p:spPr>
            <a:xfrm>
              <a:off x="0" y="-28575"/>
              <a:ext cx="3536688" cy="148792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184"/>
                </a:lnSpc>
              </a:pPr>
            </a:p>
          </p:txBody>
        </p:sp>
      </p:grpSp>
      <p:grpSp>
        <p:nvGrpSpPr>
          <p:cNvPr name="Group 8" id="8"/>
          <p:cNvGrpSpPr/>
          <p:nvPr/>
        </p:nvGrpSpPr>
        <p:grpSpPr>
          <a:xfrm rot="953904">
            <a:off x="2034032" y="139450"/>
            <a:ext cx="6880212" cy="740931"/>
            <a:chOff x="0" y="0"/>
            <a:chExt cx="2465713" cy="265533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2465713" cy="265533"/>
            </a:xfrm>
            <a:custGeom>
              <a:avLst/>
              <a:gdLst/>
              <a:ahLst/>
              <a:cxnLst/>
              <a:rect r="r" b="b" t="t" l="l"/>
              <a:pathLst>
                <a:path h="265533" w="2465713">
                  <a:moveTo>
                    <a:pt x="0" y="0"/>
                  </a:moveTo>
                  <a:lnTo>
                    <a:pt x="2465713" y="0"/>
                  </a:lnTo>
                  <a:lnTo>
                    <a:pt x="2465713" y="265533"/>
                  </a:lnTo>
                  <a:lnTo>
                    <a:pt x="0" y="265533"/>
                  </a:lnTo>
                  <a:close/>
                </a:path>
              </a:pathLst>
            </a:custGeom>
            <a:solidFill>
              <a:srgbClr val="EFBE2B"/>
            </a:solidFill>
          </p:spPr>
        </p:sp>
        <p:sp>
          <p:nvSpPr>
            <p:cNvPr name="TextBox 10" id="10"/>
            <p:cNvSpPr txBox="true"/>
            <p:nvPr/>
          </p:nvSpPr>
          <p:spPr>
            <a:xfrm>
              <a:off x="0" y="-28575"/>
              <a:ext cx="2465713" cy="29410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184"/>
                </a:lnSpc>
              </a:pPr>
            </a:p>
          </p:txBody>
        </p:sp>
      </p:grpSp>
      <p:grpSp>
        <p:nvGrpSpPr>
          <p:cNvPr name="Group 11" id="11"/>
          <p:cNvGrpSpPr/>
          <p:nvPr/>
        </p:nvGrpSpPr>
        <p:grpSpPr>
          <a:xfrm rot="957399">
            <a:off x="2867973" y="-2824790"/>
            <a:ext cx="9868612" cy="4072107"/>
            <a:chOff x="0" y="0"/>
            <a:chExt cx="3536688" cy="1459351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0" y="0"/>
              <a:ext cx="3536688" cy="1459351"/>
            </a:xfrm>
            <a:custGeom>
              <a:avLst/>
              <a:gdLst/>
              <a:ahLst/>
              <a:cxnLst/>
              <a:rect r="r" b="b" t="t" l="l"/>
              <a:pathLst>
                <a:path h="1459351" w="3536688">
                  <a:moveTo>
                    <a:pt x="0" y="0"/>
                  </a:moveTo>
                  <a:lnTo>
                    <a:pt x="3536688" y="0"/>
                  </a:lnTo>
                  <a:lnTo>
                    <a:pt x="3536688" y="1459351"/>
                  </a:lnTo>
                  <a:lnTo>
                    <a:pt x="0" y="1459351"/>
                  </a:lnTo>
                  <a:close/>
                </a:path>
              </a:pathLst>
            </a:custGeom>
            <a:solidFill>
              <a:srgbClr val="283361"/>
            </a:solidFill>
          </p:spPr>
        </p:sp>
        <p:sp>
          <p:nvSpPr>
            <p:cNvPr name="TextBox 13" id="13"/>
            <p:cNvSpPr txBox="true"/>
            <p:nvPr/>
          </p:nvSpPr>
          <p:spPr>
            <a:xfrm>
              <a:off x="0" y="-28575"/>
              <a:ext cx="3536688" cy="148792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184"/>
                </a:lnSpc>
              </a:pPr>
            </a:p>
          </p:txBody>
        </p:sp>
      </p:grpSp>
      <p:grpSp>
        <p:nvGrpSpPr>
          <p:cNvPr name="Group 14" id="14"/>
          <p:cNvGrpSpPr/>
          <p:nvPr/>
        </p:nvGrpSpPr>
        <p:grpSpPr>
          <a:xfrm rot="0">
            <a:off x="756000" y="756000"/>
            <a:ext cx="9180000" cy="6048000"/>
            <a:chOff x="0" y="0"/>
            <a:chExt cx="3289905" cy="2167467"/>
          </a:xfrm>
        </p:grpSpPr>
        <p:sp>
          <p:nvSpPr>
            <p:cNvPr name="Freeform 15" id="15"/>
            <p:cNvSpPr/>
            <p:nvPr/>
          </p:nvSpPr>
          <p:spPr>
            <a:xfrm flipH="false" flipV="false" rot="0">
              <a:off x="0" y="0"/>
              <a:ext cx="3289905" cy="2167467"/>
            </a:xfrm>
            <a:custGeom>
              <a:avLst/>
              <a:gdLst/>
              <a:ahLst/>
              <a:cxnLst/>
              <a:rect r="r" b="b" t="t" l="l"/>
              <a:pathLst>
                <a:path h="2167467" w="3289905">
                  <a:moveTo>
                    <a:pt x="0" y="0"/>
                  </a:moveTo>
                  <a:lnTo>
                    <a:pt x="3289905" y="0"/>
                  </a:lnTo>
                  <a:lnTo>
                    <a:pt x="3289905" y="2167467"/>
                  </a:lnTo>
                  <a:lnTo>
                    <a:pt x="0" y="2167467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16" id="16"/>
            <p:cNvSpPr txBox="true"/>
            <p:nvPr/>
          </p:nvSpPr>
          <p:spPr>
            <a:xfrm>
              <a:off x="0" y="-28575"/>
              <a:ext cx="3289905" cy="219604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184"/>
                </a:lnSpc>
              </a:pPr>
            </a:p>
          </p:txBody>
        </p:sp>
      </p:grpSp>
      <p:sp>
        <p:nvSpPr>
          <p:cNvPr name="AutoShape 17" id="17"/>
          <p:cNvSpPr/>
          <p:nvPr/>
        </p:nvSpPr>
        <p:spPr>
          <a:xfrm>
            <a:off x="6606239" y="5766134"/>
            <a:ext cx="2392080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8" id="18"/>
          <p:cNvSpPr/>
          <p:nvPr/>
        </p:nvSpPr>
        <p:spPr>
          <a:xfrm>
            <a:off x="924140" y="957106"/>
            <a:ext cx="8843720" cy="0"/>
          </a:xfrm>
          <a:prstGeom prst="line">
            <a:avLst/>
          </a:prstGeom>
          <a:ln cap="flat" w="19050">
            <a:solidFill>
              <a:srgbClr val="EFBE2B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9" id="19"/>
          <p:cNvSpPr/>
          <p:nvPr/>
        </p:nvSpPr>
        <p:spPr>
          <a:xfrm>
            <a:off x="924140" y="6593787"/>
            <a:ext cx="8843720" cy="0"/>
          </a:xfrm>
          <a:prstGeom prst="line">
            <a:avLst/>
          </a:prstGeom>
          <a:ln cap="flat" w="19050">
            <a:solidFill>
              <a:srgbClr val="EFBE2B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0" id="20"/>
          <p:cNvSpPr/>
          <p:nvPr/>
        </p:nvSpPr>
        <p:spPr>
          <a:xfrm flipV="true">
            <a:off x="9767860" y="947581"/>
            <a:ext cx="0" cy="5655739"/>
          </a:xfrm>
          <a:prstGeom prst="line">
            <a:avLst/>
          </a:prstGeom>
          <a:ln cap="flat" w="19050">
            <a:solidFill>
              <a:srgbClr val="EFBE2B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1" id="21"/>
          <p:cNvSpPr/>
          <p:nvPr/>
        </p:nvSpPr>
        <p:spPr>
          <a:xfrm flipV="true">
            <a:off x="924140" y="947597"/>
            <a:ext cx="4762" cy="5655715"/>
          </a:xfrm>
          <a:prstGeom prst="line">
            <a:avLst/>
          </a:prstGeom>
          <a:ln cap="flat" w="19050">
            <a:solidFill>
              <a:srgbClr val="EFBE2B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2" id="22"/>
          <p:cNvSpPr/>
          <p:nvPr/>
        </p:nvSpPr>
        <p:spPr>
          <a:xfrm>
            <a:off x="1810017" y="5756609"/>
            <a:ext cx="2392080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23" id="23"/>
          <p:cNvSpPr/>
          <p:nvPr/>
        </p:nvSpPr>
        <p:spPr>
          <a:xfrm flipH="false" flipV="false" rot="0">
            <a:off x="8481832" y="1057432"/>
            <a:ext cx="1087961" cy="1383734"/>
          </a:xfrm>
          <a:custGeom>
            <a:avLst/>
            <a:gdLst/>
            <a:ahLst/>
            <a:cxnLst/>
            <a:rect r="r" b="b" t="t" l="l"/>
            <a:pathLst>
              <a:path h="1383734" w="1087961">
                <a:moveTo>
                  <a:pt x="0" y="0"/>
                </a:moveTo>
                <a:lnTo>
                  <a:pt x="1087961" y="0"/>
                </a:lnTo>
                <a:lnTo>
                  <a:pt x="1087961" y="1383734"/>
                </a:lnTo>
                <a:lnTo>
                  <a:pt x="0" y="138373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TextBox 24" id="24"/>
          <p:cNvSpPr txBox="true"/>
          <p:nvPr/>
        </p:nvSpPr>
        <p:spPr>
          <a:xfrm rot="0">
            <a:off x="2668235" y="1309519"/>
            <a:ext cx="5611806" cy="99556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19"/>
              </a:lnSpc>
            </a:pPr>
            <a:r>
              <a:rPr lang="en-US" b="true" sz="5799">
                <a:solidFill>
                  <a:srgbClr val="000000"/>
                </a:solidFill>
                <a:latin typeface="Quattrocento Bold"/>
                <a:ea typeface="Quattrocento Bold"/>
                <a:cs typeface="Quattrocento Bold"/>
                <a:sym typeface="Quattrocento Bold"/>
              </a:rPr>
              <a:t>CERTIFICATE</a:t>
            </a:r>
          </a:p>
        </p:txBody>
      </p:sp>
      <p:sp>
        <p:nvSpPr>
          <p:cNvPr name="TextBox 25" id="25"/>
          <p:cNvSpPr txBox="true"/>
          <p:nvPr/>
        </p:nvSpPr>
        <p:spPr>
          <a:xfrm rot="0">
            <a:off x="1810017" y="5827995"/>
            <a:ext cx="2339807" cy="26502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84"/>
              </a:lnSpc>
            </a:pPr>
            <a:r>
              <a:rPr lang="en-US" sz="1560" b="true">
                <a:solidFill>
                  <a:srgbClr val="000000"/>
                </a:solidFill>
                <a:latin typeface="Quattrocento Bold"/>
                <a:ea typeface="Quattrocento Bold"/>
                <a:cs typeface="Quattrocento Bold"/>
                <a:sym typeface="Quattrocento Bold"/>
              </a:rPr>
              <a:t>Isabel Mercado</a:t>
            </a:r>
          </a:p>
        </p:txBody>
      </p:sp>
      <p:sp>
        <p:nvSpPr>
          <p:cNvPr name="TextBox 26" id="26"/>
          <p:cNvSpPr txBox="true"/>
          <p:nvPr/>
        </p:nvSpPr>
        <p:spPr>
          <a:xfrm rot="0">
            <a:off x="3471860" y="2238413"/>
            <a:ext cx="3748279" cy="50721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060"/>
              </a:lnSpc>
            </a:pPr>
            <a:r>
              <a:rPr lang="en-US" b="true" sz="2900">
                <a:solidFill>
                  <a:srgbClr val="000000"/>
                </a:solidFill>
                <a:latin typeface="Quattrocento Bold"/>
                <a:ea typeface="Quattrocento Bold"/>
                <a:cs typeface="Quattrocento Bold"/>
                <a:sym typeface="Quattrocento Bold"/>
              </a:rPr>
              <a:t>OF ACHIEVEMENT</a:t>
            </a:r>
          </a:p>
        </p:txBody>
      </p:sp>
      <p:sp>
        <p:nvSpPr>
          <p:cNvPr name="TextBox 27" id="27"/>
          <p:cNvSpPr txBox="true"/>
          <p:nvPr/>
        </p:nvSpPr>
        <p:spPr>
          <a:xfrm rot="0">
            <a:off x="3090982" y="3124409"/>
            <a:ext cx="4510036" cy="26502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84"/>
              </a:lnSpc>
            </a:pPr>
            <a:r>
              <a:rPr lang="en-US" b="true" sz="1560">
                <a:solidFill>
                  <a:srgbClr val="A27F16"/>
                </a:solidFill>
                <a:latin typeface="Quattrocento Bold"/>
                <a:ea typeface="Quattrocento Bold"/>
                <a:cs typeface="Quattrocento Bold"/>
                <a:sym typeface="Quattrocento Bold"/>
              </a:rPr>
              <a:t>THIS CERTIFICATE IS PRESEND TO :</a:t>
            </a:r>
          </a:p>
        </p:txBody>
      </p:sp>
      <p:sp>
        <p:nvSpPr>
          <p:cNvPr name="TextBox 28" id="28"/>
          <p:cNvSpPr txBox="true"/>
          <p:nvPr/>
        </p:nvSpPr>
        <p:spPr>
          <a:xfrm rot="0">
            <a:off x="2714639" y="3371758"/>
            <a:ext cx="5262722" cy="98615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19"/>
              </a:lnSpc>
            </a:pPr>
            <a:r>
              <a:rPr lang="en-US" sz="5799">
                <a:solidFill>
                  <a:srgbClr val="283361"/>
                </a:solidFill>
                <a:latin typeface="Great Vibes"/>
                <a:ea typeface="Great Vibes"/>
                <a:cs typeface="Great Vibes"/>
                <a:sym typeface="Great Vibes"/>
              </a:rPr>
              <a:t>Abdul Hameed </a:t>
            </a:r>
          </a:p>
        </p:txBody>
      </p:sp>
      <p:sp>
        <p:nvSpPr>
          <p:cNvPr name="TextBox 29" id="29"/>
          <p:cNvSpPr txBox="true"/>
          <p:nvPr/>
        </p:nvSpPr>
        <p:spPr>
          <a:xfrm rot="0">
            <a:off x="6606239" y="5827995"/>
            <a:ext cx="2392080" cy="26502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84"/>
              </a:lnSpc>
            </a:pPr>
            <a:r>
              <a:rPr lang="en-US" sz="1560" b="true">
                <a:solidFill>
                  <a:srgbClr val="000000"/>
                </a:solidFill>
                <a:latin typeface="Quattrocento Bold"/>
                <a:ea typeface="Quattrocento Bold"/>
                <a:cs typeface="Quattrocento Bold"/>
                <a:sym typeface="Quattrocento Bold"/>
              </a:rPr>
              <a:t>Connor Hamilton</a:t>
            </a:r>
          </a:p>
        </p:txBody>
      </p:sp>
      <p:sp>
        <p:nvSpPr>
          <p:cNvPr name="TextBox 30" id="30"/>
          <p:cNvSpPr txBox="true"/>
          <p:nvPr/>
        </p:nvSpPr>
        <p:spPr>
          <a:xfrm rot="0">
            <a:off x="1810017" y="4414952"/>
            <a:ext cx="7311805" cy="5411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84"/>
              </a:lnSpc>
            </a:pPr>
            <a:r>
              <a:rPr lang="en-US" sz="1560" b="true">
                <a:solidFill>
                  <a:srgbClr val="000000"/>
                </a:solidFill>
                <a:latin typeface="Quattrocento Bold"/>
                <a:ea typeface="Quattrocento Bold"/>
                <a:cs typeface="Quattrocento Bold"/>
                <a:sym typeface="Quattrocento Bold"/>
              </a:rPr>
              <a:t>Hopefully this achievement will be the first step towards bigger success.</a:t>
            </a:r>
          </a:p>
          <a:p>
            <a:pPr algn="ctr">
              <a:lnSpc>
                <a:spcPts val="2184"/>
              </a:lnSpc>
            </a:pPr>
            <a:r>
              <a:rPr lang="en-US" sz="1560" b="true">
                <a:solidFill>
                  <a:srgbClr val="000000"/>
                </a:solidFill>
                <a:latin typeface="Quattrocento Bold"/>
                <a:ea typeface="Quattrocento Bold"/>
                <a:cs typeface="Quattrocento Bold"/>
                <a:sym typeface="Quattrocento Bold"/>
              </a:rPr>
              <a:t>keep trying and give your best</a:t>
            </a:r>
          </a:p>
        </p:txBody>
      </p:sp>
      <p:sp>
        <p:nvSpPr>
          <p:cNvPr name="Freeform 31" id="31"/>
          <p:cNvSpPr/>
          <p:nvPr/>
        </p:nvSpPr>
        <p:spPr>
          <a:xfrm flipH="false" flipV="false" rot="0">
            <a:off x="1051992" y="1057432"/>
            <a:ext cx="634521" cy="807022"/>
          </a:xfrm>
          <a:custGeom>
            <a:avLst/>
            <a:gdLst/>
            <a:ahLst/>
            <a:cxnLst/>
            <a:rect r="r" b="b" t="t" l="l"/>
            <a:pathLst>
              <a:path h="807022" w="634521">
                <a:moveTo>
                  <a:pt x="0" y="0"/>
                </a:moveTo>
                <a:lnTo>
                  <a:pt x="634521" y="0"/>
                </a:lnTo>
                <a:lnTo>
                  <a:pt x="634521" y="807022"/>
                </a:lnTo>
                <a:lnTo>
                  <a:pt x="0" y="80702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DAGfvf4mBJ4</dc:identifier>
  <dcterms:modified xsi:type="dcterms:W3CDTF">2011-08-01T06:04:30Z</dcterms:modified>
  <cp:revision>1</cp:revision>
  <dc:title>Blue and Gold Simple Certificate</dc:title>
</cp:coreProperties>
</file>