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DM Serif Display" charset="1" panose="00000000000000000000"/>
      <p:regular r:id="rId7"/>
    </p:embeddedFont>
    <p:embeddedFont>
      <p:font typeface="Lora" charset="1" panose="00000500000000000000"/>
      <p:regular r:id="rId8"/>
    </p:embeddedFont>
    <p:embeddedFont>
      <p:font typeface="Alex Brush" charset="1" panose="00000000000000000000"/>
      <p:regular r:id="rId9"/>
    </p:embeddedFont>
    <p:embeddedFont>
      <p:font typeface="Amazing Slab" charset="1" panose="00000500000000000000"/>
      <p:regular r:id="rId10"/>
    </p:embeddedFont>
    <p:embeddedFont>
      <p:font typeface="Amazing Slab Bold" charset="1" panose="000008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0692000" cy="7560000"/>
          </a:xfrm>
          <a:custGeom>
            <a:avLst/>
            <a:gdLst/>
            <a:ahLst/>
            <a:cxnLst/>
            <a:rect r="r" b="b" t="t" l="l"/>
            <a:pathLst>
              <a:path h="7560000" w="10692000">
                <a:moveTo>
                  <a:pt x="0" y="0"/>
                </a:moveTo>
                <a:lnTo>
                  <a:pt x="10692000" y="0"/>
                </a:lnTo>
                <a:lnTo>
                  <a:pt x="10692000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20714" r="0" b="-20714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810022" y="587292"/>
            <a:ext cx="7071957" cy="11373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9317"/>
              </a:lnSpc>
              <a:spcBef>
                <a:spcPct val="0"/>
              </a:spcBef>
            </a:pPr>
            <a:r>
              <a:rPr lang="en-US" sz="6655" spc="366">
                <a:solidFill>
                  <a:srgbClr val="1A2949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CERTIFICATE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-174804" y="5056833"/>
            <a:ext cx="4229406" cy="2706820"/>
          </a:xfrm>
          <a:custGeom>
            <a:avLst/>
            <a:gdLst/>
            <a:ahLst/>
            <a:cxnLst/>
            <a:rect r="r" b="b" t="t" l="l"/>
            <a:pathLst>
              <a:path h="2706820" w="4229406">
                <a:moveTo>
                  <a:pt x="0" y="0"/>
                </a:moveTo>
                <a:lnTo>
                  <a:pt x="4229406" y="0"/>
                </a:lnTo>
                <a:lnTo>
                  <a:pt x="4229406" y="2706820"/>
                </a:lnTo>
                <a:lnTo>
                  <a:pt x="0" y="270682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3777360" y="1696583"/>
            <a:ext cx="3137280" cy="3632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80"/>
              </a:lnSpc>
            </a:pPr>
            <a:r>
              <a:rPr lang="en-US" sz="2200">
                <a:solidFill>
                  <a:srgbClr val="3B3B3B"/>
                </a:solidFill>
                <a:latin typeface="Lora"/>
                <a:ea typeface="Lora"/>
                <a:cs typeface="Lora"/>
                <a:sym typeface="Lora"/>
              </a:rPr>
              <a:t>OF PARTICIPATION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-10800000">
            <a:off x="6759148" y="-145956"/>
            <a:ext cx="4108120" cy="2629197"/>
          </a:xfrm>
          <a:custGeom>
            <a:avLst/>
            <a:gdLst/>
            <a:ahLst/>
            <a:cxnLst/>
            <a:rect r="r" b="b" t="t" l="l"/>
            <a:pathLst>
              <a:path h="2629197" w="4108120">
                <a:moveTo>
                  <a:pt x="0" y="0"/>
                </a:moveTo>
                <a:lnTo>
                  <a:pt x="4108121" y="0"/>
                </a:lnTo>
                <a:lnTo>
                  <a:pt x="4108121" y="2629196"/>
                </a:lnTo>
                <a:lnTo>
                  <a:pt x="0" y="262919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656633" y="3120232"/>
            <a:ext cx="7378734" cy="1193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99"/>
              </a:lnSpc>
            </a:pPr>
            <a:r>
              <a:rPr lang="en-US" sz="6999">
                <a:solidFill>
                  <a:srgbClr val="23345E"/>
                </a:solidFill>
                <a:latin typeface="Alex Brush"/>
                <a:ea typeface="Alex Brush"/>
                <a:cs typeface="Alex Brush"/>
                <a:sym typeface="Alex Brush"/>
              </a:rPr>
              <a:t>Abdul Hameed</a:t>
            </a:r>
          </a:p>
        </p:txBody>
      </p:sp>
      <p:sp>
        <p:nvSpPr>
          <p:cNvPr name="AutoShape 8" id="8"/>
          <p:cNvSpPr/>
          <p:nvPr/>
        </p:nvSpPr>
        <p:spPr>
          <a:xfrm>
            <a:off x="2151233" y="4120499"/>
            <a:ext cx="6389534" cy="0"/>
          </a:xfrm>
          <a:prstGeom prst="line">
            <a:avLst/>
          </a:prstGeom>
          <a:ln cap="flat" w="19050">
            <a:solidFill>
              <a:srgbClr val="3B3A3A"/>
            </a:solidFill>
            <a:prstDash val="solid"/>
            <a:headEnd type="oval" len="lg" w="lg"/>
            <a:tailEnd type="oval" len="lg" w="lg"/>
          </a:ln>
        </p:spPr>
      </p:sp>
      <p:sp>
        <p:nvSpPr>
          <p:cNvPr name="TextBox 9" id="9"/>
          <p:cNvSpPr txBox="true"/>
          <p:nvPr/>
        </p:nvSpPr>
        <p:spPr>
          <a:xfrm rot="0">
            <a:off x="3729689" y="6292349"/>
            <a:ext cx="3232622" cy="2882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960"/>
              </a:lnSpc>
              <a:spcBef>
                <a:spcPct val="0"/>
              </a:spcBef>
            </a:pPr>
            <a:r>
              <a:rPr lang="en-US" sz="1400" spc="84">
                <a:solidFill>
                  <a:srgbClr val="3B3A3A"/>
                </a:solidFill>
                <a:latin typeface="Amazing Slab"/>
                <a:ea typeface="Amazing Slab"/>
                <a:cs typeface="Amazing Slab"/>
                <a:sym typeface="Amazing Slab"/>
              </a:rPr>
              <a:t>CEO of Wardiere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932852" y="6080259"/>
            <a:ext cx="2826297" cy="2882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960"/>
              </a:lnSpc>
              <a:spcBef>
                <a:spcPct val="0"/>
              </a:spcBef>
            </a:pPr>
            <a:r>
              <a:rPr lang="en-US" b="true" sz="1400" spc="42">
                <a:solidFill>
                  <a:srgbClr val="3B3A3A"/>
                </a:solidFill>
                <a:latin typeface="Amazing Slab Bold"/>
                <a:ea typeface="Amazing Slab Bold"/>
                <a:cs typeface="Amazing Slab Bold"/>
                <a:sym typeface="Amazing Slab Bold"/>
              </a:rPr>
              <a:t>JACQUELINE THOMPSON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018641" y="4229503"/>
            <a:ext cx="8654719" cy="5880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 spc="47">
                <a:solidFill>
                  <a:srgbClr val="3B3A3A"/>
                </a:solidFill>
                <a:latin typeface="Amazing Slab"/>
                <a:ea typeface="Amazing Slab"/>
                <a:cs typeface="Amazing Slab"/>
                <a:sym typeface="Amazing Slab"/>
              </a:rPr>
              <a:t>Lorem Ipsum cupidatat non ullamco tempor occaecat magna pariatur occaecat excepteur nostrud elit deserunt irure cillum commodo cillum eu cillum et ipsum</a:t>
            </a:r>
            <a:r>
              <a:rPr lang="en-US" sz="1599" spc="47">
                <a:solidFill>
                  <a:srgbClr val="3B3A3A"/>
                </a:solidFill>
                <a:latin typeface="Amazing Slab"/>
                <a:ea typeface="Amazing Slab"/>
                <a:cs typeface="Amazing Slab"/>
                <a:sym typeface="Amazing Slab"/>
              </a:rPr>
              <a:t>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124501" y="2757350"/>
            <a:ext cx="4442998" cy="3046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44">
                <a:solidFill>
                  <a:srgbClr val="3B3A3A"/>
                </a:solidFill>
                <a:latin typeface="Amazing Slab"/>
                <a:ea typeface="Amazing Slab"/>
                <a:cs typeface="Amazing Slab"/>
                <a:sym typeface="Amazing Slab"/>
              </a:rPr>
              <a:t>This certificate is proudly presented to</a:t>
            </a:r>
          </a:p>
        </p:txBody>
      </p:sp>
      <p:sp>
        <p:nvSpPr>
          <p:cNvPr name="Freeform 13" id="13"/>
          <p:cNvSpPr/>
          <p:nvPr/>
        </p:nvSpPr>
        <p:spPr>
          <a:xfrm flipH="true" flipV="true" rot="-4385275">
            <a:off x="6418372" y="4533627"/>
            <a:ext cx="6055333" cy="6055333"/>
          </a:xfrm>
          <a:custGeom>
            <a:avLst/>
            <a:gdLst/>
            <a:ahLst/>
            <a:cxnLst/>
            <a:rect r="r" b="b" t="t" l="l"/>
            <a:pathLst>
              <a:path h="6055333" w="6055333">
                <a:moveTo>
                  <a:pt x="6055334" y="6055333"/>
                </a:moveTo>
                <a:lnTo>
                  <a:pt x="0" y="6055333"/>
                </a:lnTo>
                <a:lnTo>
                  <a:pt x="0" y="0"/>
                </a:lnTo>
                <a:lnTo>
                  <a:pt x="6055334" y="0"/>
                </a:lnTo>
                <a:lnTo>
                  <a:pt x="6055334" y="6055333"/>
                </a:lnTo>
                <a:close/>
              </a:path>
            </a:pathLst>
          </a:custGeom>
          <a:blipFill>
            <a:blip r:embed="rId5">
              <a:alphaModFix amt="46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4026847">
            <a:off x="-1304896" y="-3177104"/>
            <a:ext cx="5757907" cy="5757907"/>
          </a:xfrm>
          <a:custGeom>
            <a:avLst/>
            <a:gdLst/>
            <a:ahLst/>
            <a:cxnLst/>
            <a:rect r="r" b="b" t="t" l="l"/>
            <a:pathLst>
              <a:path h="5757907" w="5757907">
                <a:moveTo>
                  <a:pt x="0" y="0"/>
                </a:moveTo>
                <a:lnTo>
                  <a:pt x="5757908" y="0"/>
                </a:lnTo>
                <a:lnTo>
                  <a:pt x="5757908" y="5757908"/>
                </a:lnTo>
                <a:lnTo>
                  <a:pt x="0" y="575790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alphaModFix amt="46000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932852" y="5259906"/>
            <a:ext cx="2613311" cy="1002561"/>
          </a:xfrm>
          <a:custGeom>
            <a:avLst/>
            <a:gdLst/>
            <a:ahLst/>
            <a:cxnLst/>
            <a:rect r="r" b="b" t="t" l="l"/>
            <a:pathLst>
              <a:path h="1002561" w="2613311">
                <a:moveTo>
                  <a:pt x="0" y="0"/>
                </a:moveTo>
                <a:lnTo>
                  <a:pt x="2613310" y="0"/>
                </a:lnTo>
                <a:lnTo>
                  <a:pt x="2613310" y="1002561"/>
                </a:lnTo>
                <a:lnTo>
                  <a:pt x="0" y="100256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DAGfySYcFkg</dc:identifier>
  <dcterms:modified xsi:type="dcterms:W3CDTF">2011-08-01T06:04:30Z</dcterms:modified>
  <cp:revision>1</cp:revision>
  <dc:title>Blue and Gold Elegant Certificate Workshop Participation</dc:title>
</cp:coreProperties>
</file>