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Great Vibes" charset="1" panose="02000507080000020002"/>
      <p:regular r:id="rId7"/>
    </p:embeddedFont>
    <p:embeddedFont>
      <p:font typeface="Norwester" charset="1" panose="00000506000000000000"/>
      <p:regular r:id="rId8"/>
    </p:embeddedFont>
    <p:embeddedFont>
      <p:font typeface="Noto Serif" charset="1" panose="020206000605000202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45781" y="314678"/>
            <a:ext cx="9800439" cy="6930644"/>
            <a:chOff x="0" y="0"/>
            <a:chExt cx="3512256" cy="248378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512256" cy="2483786"/>
            </a:xfrm>
            <a:custGeom>
              <a:avLst/>
              <a:gdLst/>
              <a:ahLst/>
              <a:cxnLst/>
              <a:rect r="r" b="b" t="t" l="l"/>
              <a:pathLst>
                <a:path h="2483786" w="3512256">
                  <a:moveTo>
                    <a:pt x="0" y="0"/>
                  </a:moveTo>
                  <a:lnTo>
                    <a:pt x="3512256" y="0"/>
                  </a:lnTo>
                  <a:lnTo>
                    <a:pt x="3512256" y="2483786"/>
                  </a:lnTo>
                  <a:lnTo>
                    <a:pt x="0" y="248378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49B5C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512256" cy="25218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702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82204" y="473839"/>
            <a:ext cx="9527592" cy="6612323"/>
            <a:chOff x="0" y="0"/>
            <a:chExt cx="3414474" cy="236970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414474" cy="2369707"/>
            </a:xfrm>
            <a:custGeom>
              <a:avLst/>
              <a:gdLst/>
              <a:ahLst/>
              <a:cxnLst/>
              <a:rect r="r" b="b" t="t" l="l"/>
              <a:pathLst>
                <a:path h="2369707" w="3414474">
                  <a:moveTo>
                    <a:pt x="0" y="0"/>
                  </a:moveTo>
                  <a:lnTo>
                    <a:pt x="3414474" y="0"/>
                  </a:lnTo>
                  <a:lnTo>
                    <a:pt x="3414474" y="2369707"/>
                  </a:lnTo>
                  <a:lnTo>
                    <a:pt x="0" y="236970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283B7B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414474" cy="240780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702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-704829" y="3930823"/>
            <a:ext cx="8798346" cy="4255200"/>
          </a:xfrm>
          <a:custGeom>
            <a:avLst/>
            <a:gdLst/>
            <a:ahLst/>
            <a:cxnLst/>
            <a:rect r="r" b="b" t="t" l="l"/>
            <a:pathLst>
              <a:path h="4255200" w="8798346">
                <a:moveTo>
                  <a:pt x="0" y="0"/>
                </a:moveTo>
                <a:lnTo>
                  <a:pt x="8798346" y="0"/>
                </a:lnTo>
                <a:lnTo>
                  <a:pt x="8798346" y="4255200"/>
                </a:lnTo>
                <a:lnTo>
                  <a:pt x="0" y="4255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0800000">
            <a:off x="2598483" y="-626023"/>
            <a:ext cx="8798346" cy="4255200"/>
          </a:xfrm>
          <a:custGeom>
            <a:avLst/>
            <a:gdLst/>
            <a:ahLst/>
            <a:cxnLst/>
            <a:rect r="r" b="b" t="t" l="l"/>
            <a:pathLst>
              <a:path h="4255200" w="8798346">
                <a:moveTo>
                  <a:pt x="0" y="0"/>
                </a:moveTo>
                <a:lnTo>
                  <a:pt x="8798346" y="0"/>
                </a:lnTo>
                <a:lnTo>
                  <a:pt x="8798346" y="4255200"/>
                </a:lnTo>
                <a:lnTo>
                  <a:pt x="0" y="4255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2627017" y="2825395"/>
            <a:ext cx="5437966" cy="12256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091"/>
              </a:lnSpc>
              <a:spcBef>
                <a:spcPct val="0"/>
              </a:spcBef>
            </a:pPr>
            <a:r>
              <a:rPr lang="en-US" sz="7208" spc="-144">
                <a:solidFill>
                  <a:srgbClr val="0E477D"/>
                </a:solidFill>
                <a:latin typeface="Great Vibes"/>
                <a:ea typeface="Great Vibes"/>
                <a:cs typeface="Great Vibes"/>
                <a:sym typeface="Great Vibes"/>
              </a:rPr>
              <a:t>Abdul Hameed</a:t>
            </a:r>
          </a:p>
        </p:txBody>
      </p:sp>
      <p:sp>
        <p:nvSpPr>
          <p:cNvPr name="AutoShape 11" id="11"/>
          <p:cNvSpPr/>
          <p:nvPr/>
        </p:nvSpPr>
        <p:spPr>
          <a:xfrm rot="-25039">
            <a:off x="2746727" y="3953751"/>
            <a:ext cx="5198545" cy="0"/>
          </a:xfrm>
          <a:prstGeom prst="line">
            <a:avLst/>
          </a:prstGeom>
          <a:ln cap="flat" w="38100">
            <a:solidFill>
              <a:srgbClr val="49B5C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4491889" y="2015325"/>
            <a:ext cx="1708222" cy="0"/>
          </a:xfrm>
          <a:prstGeom prst="line">
            <a:avLst/>
          </a:prstGeom>
          <a:ln cap="rnd" w="38100">
            <a:solidFill>
              <a:srgbClr val="49B5C0"/>
            </a:solidFill>
            <a:prstDash val="sysDash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2024058" y="5765050"/>
            <a:ext cx="1767686" cy="0"/>
          </a:xfrm>
          <a:prstGeom prst="line">
            <a:avLst/>
          </a:prstGeom>
          <a:ln cap="flat" w="38100">
            <a:solidFill>
              <a:srgbClr val="49B5C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6836563" y="5765050"/>
            <a:ext cx="1767686" cy="0"/>
          </a:xfrm>
          <a:prstGeom prst="line">
            <a:avLst/>
          </a:prstGeom>
          <a:ln cap="flat" w="38100">
            <a:solidFill>
              <a:srgbClr val="49B5C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5" id="15"/>
          <p:cNvSpPr/>
          <p:nvPr/>
        </p:nvSpPr>
        <p:spPr>
          <a:xfrm flipH="false" flipV="false" rot="0">
            <a:off x="4767244" y="5016875"/>
            <a:ext cx="1157512" cy="1405367"/>
          </a:xfrm>
          <a:custGeom>
            <a:avLst/>
            <a:gdLst/>
            <a:ahLst/>
            <a:cxnLst/>
            <a:rect r="r" b="b" t="t" l="l"/>
            <a:pathLst>
              <a:path h="1405367" w="1157512">
                <a:moveTo>
                  <a:pt x="0" y="0"/>
                </a:moveTo>
                <a:lnTo>
                  <a:pt x="1157512" y="0"/>
                </a:lnTo>
                <a:lnTo>
                  <a:pt x="1157512" y="1405368"/>
                </a:lnTo>
                <a:lnTo>
                  <a:pt x="0" y="140536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2024058" y="1072751"/>
            <a:ext cx="6643883" cy="77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56"/>
              </a:lnSpc>
              <a:spcBef>
                <a:spcPct val="0"/>
              </a:spcBef>
            </a:pPr>
            <a:r>
              <a:rPr lang="en-US" sz="4540">
                <a:solidFill>
                  <a:srgbClr val="0E477D"/>
                </a:solidFill>
                <a:latin typeface="Norwester"/>
                <a:ea typeface="Norwester"/>
                <a:cs typeface="Norwester"/>
                <a:sym typeface="Norwester"/>
              </a:rPr>
              <a:t>CERTIFICATE OF COMPLETION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3365415" y="2508178"/>
            <a:ext cx="3961171" cy="3260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668"/>
              </a:lnSpc>
              <a:spcBef>
                <a:spcPct val="0"/>
              </a:spcBef>
            </a:pPr>
            <a:r>
              <a:rPr lang="en-US" sz="1905" spc="41" u="none">
                <a:solidFill>
                  <a:srgbClr val="0E477D"/>
                </a:solidFill>
                <a:latin typeface="Noto Serif"/>
                <a:ea typeface="Noto Serif"/>
                <a:cs typeface="Noto Serif"/>
                <a:sym typeface="Noto Serif"/>
              </a:rPr>
              <a:t>This is presented to :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627017" y="4136887"/>
            <a:ext cx="5437966" cy="5751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2"/>
              </a:lnSpc>
              <a:spcBef>
                <a:spcPct val="0"/>
              </a:spcBef>
            </a:pPr>
            <a:r>
              <a:rPr lang="en-US" sz="1659" spc="36">
                <a:solidFill>
                  <a:srgbClr val="0E477D"/>
                </a:solidFill>
                <a:latin typeface="Noto Serif"/>
                <a:ea typeface="Noto Serif"/>
                <a:cs typeface="Noto Serif"/>
                <a:sym typeface="Noto Serif"/>
              </a:rPr>
              <a:t>completed a four-month internship as a</a:t>
            </a:r>
            <a:r>
              <a:rPr lang="en-US" sz="1659" spc="36">
                <a:solidFill>
                  <a:srgbClr val="0E477D"/>
                </a:solidFill>
                <a:latin typeface="Noto Serif"/>
                <a:ea typeface="Noto Serif"/>
                <a:cs typeface="Noto Serif"/>
                <a:sym typeface="Noto Serif"/>
              </a:rPr>
              <a:t> graphic designer at SrimberioFradel and Spies Co.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79938" y="5818611"/>
            <a:ext cx="2455927" cy="3552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1"/>
              </a:lnSpc>
              <a:spcBef>
                <a:spcPct val="0"/>
              </a:spcBef>
            </a:pPr>
            <a:r>
              <a:rPr lang="en-US" sz="2136">
                <a:solidFill>
                  <a:srgbClr val="0E477D"/>
                </a:solidFill>
                <a:latin typeface="Norwester"/>
                <a:ea typeface="Norwester"/>
                <a:cs typeface="Norwester"/>
                <a:sym typeface="Norwester"/>
              </a:rPr>
              <a:t>Howard Ong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432554" y="5818611"/>
            <a:ext cx="2575705" cy="3552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91"/>
              </a:lnSpc>
              <a:spcBef>
                <a:spcPct val="0"/>
              </a:spcBef>
            </a:pPr>
            <a:r>
              <a:rPr lang="en-US" sz="2136">
                <a:solidFill>
                  <a:srgbClr val="0E477D"/>
                </a:solidFill>
                <a:latin typeface="Norwester"/>
                <a:ea typeface="Norwester"/>
                <a:cs typeface="Norwester"/>
                <a:sym typeface="Norwester"/>
              </a:rPr>
              <a:t>Chiaki Sato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209986" y="6154860"/>
            <a:ext cx="1395831" cy="1976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07"/>
              </a:lnSpc>
              <a:spcBef>
                <a:spcPct val="0"/>
              </a:spcBef>
            </a:pPr>
            <a:r>
              <a:rPr lang="en-US" sz="1219">
                <a:solidFill>
                  <a:srgbClr val="0E477D"/>
                </a:solidFill>
                <a:latin typeface="Noto Serif"/>
                <a:ea typeface="Noto Serif"/>
                <a:cs typeface="Noto Serif"/>
                <a:sym typeface="Noto Serif"/>
              </a:rPr>
              <a:t>School Principal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772871" y="6154860"/>
            <a:ext cx="1895070" cy="1976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07"/>
              </a:lnSpc>
              <a:spcBef>
                <a:spcPct val="0"/>
              </a:spcBef>
            </a:pPr>
            <a:r>
              <a:rPr lang="en-US" sz="1219">
                <a:solidFill>
                  <a:srgbClr val="0E477D"/>
                </a:solidFill>
                <a:latin typeface="Noto Serif"/>
                <a:ea typeface="Noto Serif"/>
                <a:cs typeface="Noto Serif"/>
                <a:sym typeface="Noto Serif"/>
              </a:rPr>
              <a:t>Coordinator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DAGfyRTWW20</dc:identifier>
  <dcterms:modified xsi:type="dcterms:W3CDTF">2011-08-01T06:04:30Z</dcterms:modified>
  <cp:revision>1</cp:revision>
  <dc:title>Blue  Professional Certificate of Completion</dc:title>
</cp:coreProperties>
</file>