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League Spartan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Magnolia Script" charset="1" panose="02000503070000020003"/>
      <p:regular r:id="rId9"/>
    </p:embeddedFont>
    <p:embeddedFont>
      <p:font typeface="Poppins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10800000">
            <a:off x="8406015" y="-1529985"/>
            <a:ext cx="3059970" cy="3059970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path path="circle">
                <a:fillToRect l="50000" r="50000" t="50000" b="50000"/>
              </a:path>
            </a:gra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-10800000">
            <a:off x="-783822" y="6020178"/>
            <a:ext cx="3079645" cy="3079645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path path="circle">
                <a:fillToRect l="50000" r="50000" t="50000" b="50000"/>
              </a:path>
            </a:gradFill>
            <a:ln cap="sq">
              <a:noFill/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-10800000">
            <a:off x="-1353300" y="4694700"/>
            <a:ext cx="4218600" cy="4218600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-10800000">
            <a:off x="-144114" y="3875733"/>
            <a:ext cx="1800228" cy="1800228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2700000"/>
              </a:gra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-10800000">
            <a:off x="2696607" y="6772653"/>
            <a:ext cx="1800228" cy="1800228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-10800000">
            <a:off x="6188034" y="-1022718"/>
            <a:ext cx="1800228" cy="1800228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-10800000">
            <a:off x="9931339" y="3634530"/>
            <a:ext cx="1800228" cy="1800228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-10800000">
            <a:off x="9931339" y="4229787"/>
            <a:ext cx="1800228" cy="1800228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-10800000">
            <a:off x="-1044228" y="2109300"/>
            <a:ext cx="1800228" cy="1800228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-10800000">
            <a:off x="-1044228" y="1383272"/>
            <a:ext cx="1800228" cy="1800228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-10800000">
            <a:off x="327272" y="3228709"/>
            <a:ext cx="857456" cy="857456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2700000"/>
              </a:gra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-10800000">
            <a:off x="9502611" y="3447005"/>
            <a:ext cx="857456" cy="857456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2700000"/>
              </a:gra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-10800000">
            <a:off x="9035886" y="1884578"/>
            <a:ext cx="1800228" cy="1800228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-10800000">
            <a:off x="-1353300" y="5450700"/>
            <a:ext cx="4218600" cy="4218600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-10800000">
            <a:off x="7826700" y="-1304436"/>
            <a:ext cx="4218600" cy="4218600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-10800000">
            <a:off x="7826700" y="-2109300"/>
            <a:ext cx="4218600" cy="4218600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61925" cap="sq">
              <a:gradFill>
                <a:gsLst>
                  <a:gs pos="0">
                    <a:srgbClr val="EDCC79">
                      <a:alpha val="100000"/>
                    </a:srgbClr>
                  </a:gs>
                  <a:gs pos="20000">
                    <a:srgbClr val="CD970D">
                      <a:alpha val="100000"/>
                    </a:srgbClr>
                  </a:gs>
                  <a:gs pos="40000">
                    <a:srgbClr val="F4D178">
                      <a:alpha val="100000"/>
                    </a:srgbClr>
                  </a:gs>
                  <a:gs pos="60000">
                    <a:srgbClr val="CD9A19">
                      <a:alpha val="100000"/>
                    </a:srgbClr>
                  </a:gs>
                  <a:gs pos="80000">
                    <a:srgbClr val="EDC665">
                      <a:alpha val="100000"/>
                    </a:srgbClr>
                  </a:gs>
                  <a:gs pos="100000">
                    <a:srgbClr val="CB9B23">
                      <a:alpha val="100000"/>
                    </a:srgbClr>
                  </a:gs>
                </a:gsLst>
                <a:lin ang="0"/>
              </a:gra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139700" y="92075"/>
              <a:ext cx="533400" cy="581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sp>
        <p:nvSpPr>
          <p:cNvPr name="AutoShape 50" id="50"/>
          <p:cNvSpPr/>
          <p:nvPr/>
        </p:nvSpPr>
        <p:spPr>
          <a:xfrm>
            <a:off x="3184412" y="5882389"/>
            <a:ext cx="179642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>
            <a:off x="1923102" y="4187648"/>
            <a:ext cx="684579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2" id="52"/>
          <p:cNvSpPr/>
          <p:nvPr/>
        </p:nvSpPr>
        <p:spPr>
          <a:xfrm>
            <a:off x="6022604" y="5882389"/>
            <a:ext cx="179642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3" id="53"/>
          <p:cNvGrpSpPr/>
          <p:nvPr/>
        </p:nvGrpSpPr>
        <p:grpSpPr>
          <a:xfrm rot="0">
            <a:off x="-2373330" y="-264898"/>
            <a:ext cx="8723091" cy="529796"/>
            <a:chOff x="0" y="0"/>
            <a:chExt cx="3345872" cy="203211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3345872" cy="203211"/>
            </a:xfrm>
            <a:custGeom>
              <a:avLst/>
              <a:gdLst/>
              <a:ahLst/>
              <a:cxnLst/>
              <a:rect r="r" b="b" t="t" l="l"/>
              <a:pathLst>
                <a:path h="203211" w="3345872">
                  <a:moveTo>
                    <a:pt x="3142672" y="0"/>
                  </a:moveTo>
                  <a:lnTo>
                    <a:pt x="0" y="0"/>
                  </a:lnTo>
                  <a:lnTo>
                    <a:pt x="203200" y="203211"/>
                  </a:lnTo>
                  <a:lnTo>
                    <a:pt x="3345872" y="203211"/>
                  </a:lnTo>
                  <a:lnTo>
                    <a:pt x="3142672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55" id="55"/>
            <p:cNvSpPr txBox="true"/>
            <p:nvPr/>
          </p:nvSpPr>
          <p:spPr>
            <a:xfrm>
              <a:off x="101600" y="-47625"/>
              <a:ext cx="3142672" cy="2508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-10800000">
            <a:off x="4375461" y="7295102"/>
            <a:ext cx="8786875" cy="529796"/>
            <a:chOff x="0" y="0"/>
            <a:chExt cx="3370337" cy="203211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3370337" cy="203211"/>
            </a:xfrm>
            <a:custGeom>
              <a:avLst/>
              <a:gdLst/>
              <a:ahLst/>
              <a:cxnLst/>
              <a:rect r="r" b="b" t="t" l="l"/>
              <a:pathLst>
                <a:path h="203211" w="3370337">
                  <a:moveTo>
                    <a:pt x="3167137" y="0"/>
                  </a:moveTo>
                  <a:lnTo>
                    <a:pt x="0" y="0"/>
                  </a:lnTo>
                  <a:lnTo>
                    <a:pt x="203200" y="203211"/>
                  </a:lnTo>
                  <a:lnTo>
                    <a:pt x="3370337" y="203211"/>
                  </a:lnTo>
                  <a:lnTo>
                    <a:pt x="3167137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58" id="58"/>
            <p:cNvSpPr txBox="true"/>
            <p:nvPr/>
          </p:nvSpPr>
          <p:spPr>
            <a:xfrm>
              <a:off x="101600" y="-47625"/>
              <a:ext cx="3167137" cy="2508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-5400000">
            <a:off x="-1033549" y="252000"/>
            <a:ext cx="2082900" cy="473070"/>
            <a:chOff x="0" y="0"/>
            <a:chExt cx="886843" cy="201421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86843" cy="201421"/>
            </a:xfrm>
            <a:custGeom>
              <a:avLst/>
              <a:gdLst/>
              <a:ahLst/>
              <a:cxnLst/>
              <a:rect r="r" b="b" t="t" l="l"/>
              <a:pathLst>
                <a:path h="201421" w="886843">
                  <a:moveTo>
                    <a:pt x="203200" y="0"/>
                  </a:moveTo>
                  <a:lnTo>
                    <a:pt x="886843" y="0"/>
                  </a:lnTo>
                  <a:lnTo>
                    <a:pt x="683643" y="201421"/>
                  </a:lnTo>
                  <a:lnTo>
                    <a:pt x="0" y="201421"/>
                  </a:lnTo>
                  <a:lnTo>
                    <a:pt x="2032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61" id="61"/>
            <p:cNvSpPr txBox="true"/>
            <p:nvPr/>
          </p:nvSpPr>
          <p:spPr>
            <a:xfrm>
              <a:off x="101600" y="-47625"/>
              <a:ext cx="683643" cy="2490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5400000">
            <a:off x="9601825" y="6811823"/>
            <a:ext cx="2073368" cy="395210"/>
            <a:chOff x="0" y="0"/>
            <a:chExt cx="1056703" cy="201421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1056703" cy="201421"/>
            </a:xfrm>
            <a:custGeom>
              <a:avLst/>
              <a:gdLst/>
              <a:ahLst/>
              <a:cxnLst/>
              <a:rect r="r" b="b" t="t" l="l"/>
              <a:pathLst>
                <a:path h="201421" w="1056703">
                  <a:moveTo>
                    <a:pt x="203200" y="0"/>
                  </a:moveTo>
                  <a:lnTo>
                    <a:pt x="1056703" y="0"/>
                  </a:lnTo>
                  <a:lnTo>
                    <a:pt x="853503" y="201421"/>
                  </a:lnTo>
                  <a:lnTo>
                    <a:pt x="0" y="201421"/>
                  </a:lnTo>
                  <a:lnTo>
                    <a:pt x="2032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555555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64" id="64"/>
            <p:cNvSpPr txBox="true"/>
            <p:nvPr/>
          </p:nvSpPr>
          <p:spPr>
            <a:xfrm>
              <a:off x="101600" y="-47625"/>
              <a:ext cx="853503" cy="2490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59"/>
                </a:lnSpc>
              </a:pPr>
            </a:p>
          </p:txBody>
        </p:sp>
      </p:grpSp>
      <p:sp>
        <p:nvSpPr>
          <p:cNvPr name="Freeform 65" id="65"/>
          <p:cNvSpPr/>
          <p:nvPr/>
        </p:nvSpPr>
        <p:spPr>
          <a:xfrm flipH="false" flipV="false" rot="0">
            <a:off x="4873859" y="683584"/>
            <a:ext cx="944281" cy="1200994"/>
          </a:xfrm>
          <a:custGeom>
            <a:avLst/>
            <a:gdLst/>
            <a:ahLst/>
            <a:cxnLst/>
            <a:rect r="r" b="b" t="t" l="l"/>
            <a:pathLst>
              <a:path h="1200994" w="944281">
                <a:moveTo>
                  <a:pt x="0" y="0"/>
                </a:moveTo>
                <a:lnTo>
                  <a:pt x="944282" y="0"/>
                </a:lnTo>
                <a:lnTo>
                  <a:pt x="944282" y="1200994"/>
                </a:lnTo>
                <a:lnTo>
                  <a:pt x="0" y="12009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6" id="66"/>
          <p:cNvSpPr txBox="true"/>
          <p:nvPr/>
        </p:nvSpPr>
        <p:spPr>
          <a:xfrm rot="0">
            <a:off x="2359389" y="1934735"/>
            <a:ext cx="5973222" cy="713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35"/>
              </a:lnSpc>
              <a:spcBef>
                <a:spcPct val="0"/>
              </a:spcBef>
            </a:pPr>
            <a:r>
              <a:rPr lang="en-US" sz="416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CERTIFICATE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696607" y="6173155"/>
            <a:ext cx="2772033" cy="259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US" sz="13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CEO &amp; Founder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849253" y="3192741"/>
            <a:ext cx="6993495" cy="1118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17"/>
              </a:lnSpc>
              <a:spcBef>
                <a:spcPct val="0"/>
              </a:spcBef>
            </a:pPr>
            <a:r>
              <a:rPr lang="en-US" sz="6583">
                <a:solidFill>
                  <a:srgbClr val="000000"/>
                </a:solidFill>
                <a:latin typeface="Magnolia Script"/>
                <a:ea typeface="Magnolia Script"/>
                <a:cs typeface="Magnolia Script"/>
                <a:sym typeface="Magnolia Script"/>
              </a:rPr>
              <a:t>Abdul Hameed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3276656" y="2619321"/>
            <a:ext cx="4138687" cy="280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48"/>
              </a:lnSpc>
              <a:spcBef>
                <a:spcPct val="0"/>
              </a:spcBef>
            </a:pPr>
            <a:r>
              <a:rPr lang="en-US" sz="167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OF PARTICIPATION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5846236" y="5934957"/>
            <a:ext cx="2149157" cy="259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US" b="true" sz="13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Morgan Maxwell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188034" y="6182993"/>
            <a:ext cx="1465562" cy="259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US" sz="13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Speaker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3038404" y="2953917"/>
            <a:ext cx="4615192" cy="2761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This certificate is presented to: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662810" y="4261436"/>
            <a:ext cx="7379772" cy="5428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For participating in the Seminar "How to Be a Successful Entrepreneur"</a:t>
            </a:r>
          </a:p>
          <a:p>
            <a:pPr algn="ctr">
              <a:lnSpc>
                <a:spcPts val="2100"/>
              </a:lnSpc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organized by Thynk Unlimited in September 2024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3090818" y="5925119"/>
            <a:ext cx="1983610" cy="259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US" b="true" sz="13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Samira Hadid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DAGfyHzX5DE</dc:identifier>
  <dcterms:modified xsi:type="dcterms:W3CDTF">2011-08-01T06:04:30Z</dcterms:modified>
  <cp:revision>1</cp:revision>
  <dc:title>Black Gold and White Modern Participation Certificate</dc:title>
</cp:coreProperties>
</file>